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Lato"/>
      <p:regular r:id="rId25"/>
      <p:bold r:id="rId26"/>
      <p:italic r:id="rId27"/>
      <p:boldItalic r:id="rId28"/>
    </p:embeddedFont>
    <p:embeddedFont>
      <p:font typeface="Montserrat"/>
      <p:regular r:id="rId29"/>
      <p:bold r:id="rId30"/>
      <p:italic r:id="rId31"/>
      <p:boldItalic r:id="rId32"/>
    </p:embeddedFont>
    <p:embeddedFont>
      <p:font typeface="Corbel"/>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7.xml"/><Relationship Id="rId33" Type="http://schemas.openxmlformats.org/officeDocument/2006/relationships/font" Target="fonts/Corbel-regular.fntdata"/><Relationship Id="rId10" Type="http://schemas.openxmlformats.org/officeDocument/2006/relationships/slide" Target="slides/slide6.xml"/><Relationship Id="rId32" Type="http://schemas.openxmlformats.org/officeDocument/2006/relationships/font" Target="fonts/Montserrat-boldItalic.fntdata"/><Relationship Id="rId13" Type="http://schemas.openxmlformats.org/officeDocument/2006/relationships/slide" Target="slides/slide9.xml"/><Relationship Id="rId35" Type="http://schemas.openxmlformats.org/officeDocument/2006/relationships/font" Target="fonts/Corbel-italic.fntdata"/><Relationship Id="rId12" Type="http://schemas.openxmlformats.org/officeDocument/2006/relationships/slide" Target="slides/slide8.xml"/><Relationship Id="rId34" Type="http://schemas.openxmlformats.org/officeDocument/2006/relationships/font" Target="fonts/Corbel-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Corbel-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8" name="Shape 3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Caption">
    <p:spTree>
      <p:nvGrpSpPr>
        <p:cNvPr id="11" name="Shape 11"/>
        <p:cNvGrpSpPr/>
        <p:nvPr/>
      </p:nvGrpSpPr>
      <p:grpSpPr>
        <a:xfrm>
          <a:off x="0" y="0"/>
          <a:ext cx="0" cy="0"/>
          <a:chOff x="0" y="0"/>
          <a:chExt cx="0" cy="0"/>
        </a:xfrm>
      </p:grpSpPr>
      <p:sp>
        <p:nvSpPr>
          <p:cNvPr id="12" name="Shape 12"/>
          <p:cNvSpPr txBox="1"/>
          <p:nvPr>
            <p:ph type="title"/>
          </p:nvPr>
        </p:nvSpPr>
        <p:spPr>
          <a:xfrm>
            <a:off x="629841" y="273844"/>
            <a:ext cx="7886700" cy="26508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rgbClr val="EDEDED"/>
              </a:buClr>
              <a:buSzPts val="2400"/>
              <a:buFont typeface="Corbel"/>
              <a:buNone/>
              <a:defRPr b="0" i="0" sz="24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13" name="Shape 13"/>
          <p:cNvSpPr txBox="1"/>
          <p:nvPr>
            <p:ph idx="1" type="body"/>
          </p:nvPr>
        </p:nvSpPr>
        <p:spPr>
          <a:xfrm>
            <a:off x="629841" y="3367049"/>
            <a:ext cx="7885500" cy="1126500"/>
          </a:xfrm>
          <a:prstGeom prst="rect">
            <a:avLst/>
          </a:prstGeom>
          <a:noFill/>
          <a:ln>
            <a:noFill/>
          </a:ln>
        </p:spPr>
        <p:txBody>
          <a:bodyPr anchorCtr="0" anchor="ctr" bIns="68575" lIns="68575" rIns="68575" wrap="square" tIns="68575"/>
          <a:lstStyle>
            <a:lvl1pPr indent="0" lvl="0" marL="0" marR="0" rtl="0" algn="l">
              <a:lnSpc>
                <a:spcPct val="90000"/>
              </a:lnSpc>
              <a:spcBef>
                <a:spcPts val="800"/>
              </a:spcBef>
              <a:buClr>
                <a:srgbClr val="EDEDED"/>
              </a:buClr>
              <a:buSzPts val="1200"/>
              <a:buFont typeface="Arial"/>
              <a:buNone/>
              <a:defRPr b="0" i="0" sz="12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1100"/>
              <a:buFont typeface="Arial"/>
              <a:buNone/>
              <a:defRPr b="0" i="0" sz="11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9pPr>
          </a:lstStyle>
          <a:p/>
        </p:txBody>
      </p:sp>
      <p:sp>
        <p:nvSpPr>
          <p:cNvPr id="14" name="Shape 14"/>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b="0" i="0" sz="900" u="none" cap="none" strike="noStrike">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15" name="Shape 15"/>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b="0" i="0" sz="900" u="none" cap="none" strike="noStrike">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16" name="Shape 16"/>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b="0" i="0" lang="en" sz="900" u="none" cap="none" strike="noStrike">
                <a:solidFill>
                  <a:srgbClr val="EDEDED"/>
                </a:solidFill>
                <a:latin typeface="Corbel"/>
                <a:ea typeface="Corbel"/>
                <a:cs typeface="Corbel"/>
                <a:sym typeface="Corbe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7" name="Shape 67"/>
        <p:cNvGrpSpPr/>
        <p:nvPr/>
      </p:nvGrpSpPr>
      <p:grpSpPr>
        <a:xfrm>
          <a:off x="0" y="0"/>
          <a:ext cx="0" cy="0"/>
          <a:chOff x="0" y="0"/>
          <a:chExt cx="0" cy="0"/>
        </a:xfrm>
      </p:grpSpPr>
      <p:sp>
        <p:nvSpPr>
          <p:cNvPr id="68" name="Shape 68"/>
          <p:cNvSpPr txBox="1"/>
          <p:nvPr>
            <p:ph type="title"/>
          </p:nvPr>
        </p:nvSpPr>
        <p:spPr>
          <a:xfrm>
            <a:off x="629841" y="342900"/>
            <a:ext cx="2949300" cy="1200000"/>
          </a:xfrm>
          <a:prstGeom prst="rect">
            <a:avLst/>
          </a:prstGeom>
          <a:noFill/>
          <a:ln>
            <a:noFill/>
          </a:ln>
        </p:spPr>
        <p:txBody>
          <a:bodyPr anchorCtr="0" anchor="b" bIns="68575" lIns="68575" rIns="68575" wrap="square" tIns="68575"/>
          <a:lstStyle>
            <a:lvl1pPr indent="0" lvl="0" marL="0" marR="0" rtl="0" algn="l">
              <a:lnSpc>
                <a:spcPct val="90000"/>
              </a:lnSpc>
              <a:spcBef>
                <a:spcPts val="0"/>
              </a:spcBef>
              <a:buClr>
                <a:srgbClr val="EDEDED"/>
              </a:buClr>
              <a:buSzPts val="2400"/>
              <a:buFont typeface="Corbel"/>
              <a:buNone/>
              <a:defRPr b="0" i="0" sz="24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69" name="Shape 69"/>
          <p:cNvSpPr/>
          <p:nvPr>
            <p:ph idx="2" type="pic"/>
          </p:nvPr>
        </p:nvSpPr>
        <p:spPr>
          <a:xfrm>
            <a:off x="3887391" y="740569"/>
            <a:ext cx="4629000" cy="36552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rgbClr val="EDEDED"/>
              </a:buClr>
              <a:buSzPts val="2400"/>
              <a:buFont typeface="Arial"/>
              <a:buNone/>
              <a:defRPr b="0" i="0" sz="24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2100"/>
              <a:buFont typeface="Arial"/>
              <a:buNone/>
              <a:defRPr b="0" i="0" sz="21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1800"/>
              <a:buFont typeface="Arial"/>
              <a:buNone/>
              <a:defRPr b="0" i="0" sz="18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1500"/>
              <a:buFont typeface="Arial"/>
              <a:buNone/>
              <a:defRPr b="0" i="0" sz="15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1500"/>
              <a:buFont typeface="Arial"/>
              <a:buNone/>
              <a:defRPr b="0" i="0" sz="15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1500"/>
              <a:buFont typeface="Arial"/>
              <a:buNone/>
              <a:defRPr b="0" i="0" sz="15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1500"/>
              <a:buFont typeface="Arial"/>
              <a:buNone/>
              <a:defRPr b="0" i="0" sz="15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1500"/>
              <a:buFont typeface="Arial"/>
              <a:buNone/>
              <a:defRPr b="0" i="0" sz="15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1500"/>
              <a:buFont typeface="Arial"/>
              <a:buNone/>
              <a:defRPr b="0" i="0" sz="1500" u="none" cap="none" strike="noStrike">
                <a:solidFill>
                  <a:schemeClr val="lt1"/>
                </a:solidFill>
                <a:latin typeface="Corbel"/>
                <a:ea typeface="Corbel"/>
                <a:cs typeface="Corbel"/>
                <a:sym typeface="Corbel"/>
              </a:defRPr>
            </a:lvl9pPr>
          </a:lstStyle>
          <a:p/>
        </p:txBody>
      </p:sp>
      <p:sp>
        <p:nvSpPr>
          <p:cNvPr id="70" name="Shape 70"/>
          <p:cNvSpPr txBox="1"/>
          <p:nvPr>
            <p:ph idx="1" type="body"/>
          </p:nvPr>
        </p:nvSpPr>
        <p:spPr>
          <a:xfrm>
            <a:off x="840000" y="1543050"/>
            <a:ext cx="2739000" cy="28587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chemeClr val="lt2"/>
              </a:buClr>
              <a:buSzPts val="1200"/>
              <a:buFont typeface="Arial"/>
              <a:buNone/>
              <a:defRPr b="0" i="0" sz="1200" u="none" cap="none" strike="noStrike">
                <a:solidFill>
                  <a:schemeClr val="lt2"/>
                </a:solidFill>
                <a:latin typeface="Corbel"/>
                <a:ea typeface="Corbel"/>
                <a:cs typeface="Corbel"/>
                <a:sym typeface="Corbel"/>
              </a:defRPr>
            </a:lvl1pPr>
            <a:lvl2pPr indent="0" lvl="1" marL="342900" marR="0" rtl="0" algn="l">
              <a:lnSpc>
                <a:spcPct val="90000"/>
              </a:lnSpc>
              <a:spcBef>
                <a:spcPts val="400"/>
              </a:spcBef>
              <a:buClr>
                <a:srgbClr val="EDEDED"/>
              </a:buClr>
              <a:buSzPts val="1100"/>
              <a:buFont typeface="Arial"/>
              <a:buNone/>
              <a:defRPr b="0" i="0" sz="11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9pPr>
          </a:lstStyle>
          <a:p/>
        </p:txBody>
      </p:sp>
      <p:sp>
        <p:nvSpPr>
          <p:cNvPr id="71" name="Shape 71"/>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72" name="Shape 72"/>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73" name="Shape 73"/>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noramic Picture with Caption">
    <p:spTree>
      <p:nvGrpSpPr>
        <p:cNvPr id="74" name="Shape 74"/>
        <p:cNvGrpSpPr/>
        <p:nvPr/>
      </p:nvGrpSpPr>
      <p:grpSpPr>
        <a:xfrm>
          <a:off x="0" y="0"/>
          <a:ext cx="0" cy="0"/>
          <a:chOff x="0" y="0"/>
          <a:chExt cx="0" cy="0"/>
        </a:xfrm>
      </p:grpSpPr>
      <p:sp>
        <p:nvSpPr>
          <p:cNvPr id="75" name="Shape 75"/>
          <p:cNvSpPr txBox="1"/>
          <p:nvPr>
            <p:ph type="title"/>
          </p:nvPr>
        </p:nvSpPr>
        <p:spPr>
          <a:xfrm>
            <a:off x="629841" y="3275370"/>
            <a:ext cx="7886700" cy="614400"/>
          </a:xfrm>
          <a:prstGeom prst="rect">
            <a:avLst/>
          </a:prstGeom>
          <a:noFill/>
          <a:ln>
            <a:noFill/>
          </a:ln>
        </p:spPr>
        <p:txBody>
          <a:bodyPr anchorCtr="0" anchor="b" bIns="68575" lIns="68575" rIns="68575" wrap="square" tIns="68575"/>
          <a:lstStyle>
            <a:lvl1pPr indent="0" lvl="0" marL="0" marR="0" rtl="0" algn="l">
              <a:lnSpc>
                <a:spcPct val="90000"/>
              </a:lnSpc>
              <a:spcBef>
                <a:spcPts val="0"/>
              </a:spcBef>
              <a:buClr>
                <a:srgbClr val="EDEDED"/>
              </a:buClr>
              <a:buSzPts val="2400"/>
              <a:buFont typeface="Corbel"/>
              <a:buNone/>
              <a:defRPr b="0" i="0" sz="24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76" name="Shape 76"/>
          <p:cNvSpPr/>
          <p:nvPr>
            <p:ph idx="2" type="pic"/>
          </p:nvPr>
        </p:nvSpPr>
        <p:spPr>
          <a:xfrm>
            <a:off x="629841" y="740569"/>
            <a:ext cx="7886700" cy="25347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rgbClr val="EDEDED"/>
              </a:buClr>
              <a:buSzPts val="2400"/>
              <a:buFont typeface="Arial"/>
              <a:buNone/>
              <a:defRPr b="0" i="0" sz="24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2100"/>
              <a:buFont typeface="Arial"/>
              <a:buNone/>
              <a:defRPr b="0" i="0" sz="21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1800"/>
              <a:buFont typeface="Arial"/>
              <a:buNone/>
              <a:defRPr b="0" i="0" sz="18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1500"/>
              <a:buFont typeface="Arial"/>
              <a:buNone/>
              <a:defRPr b="0" i="0" sz="15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1500"/>
              <a:buFont typeface="Arial"/>
              <a:buNone/>
              <a:defRPr b="0" i="0" sz="15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1500"/>
              <a:buFont typeface="Arial"/>
              <a:buNone/>
              <a:defRPr b="0" i="0" sz="15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1500"/>
              <a:buFont typeface="Arial"/>
              <a:buNone/>
              <a:defRPr b="0" i="0" sz="15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1500"/>
              <a:buFont typeface="Arial"/>
              <a:buNone/>
              <a:defRPr b="0" i="0" sz="15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1500"/>
              <a:buFont typeface="Arial"/>
              <a:buNone/>
              <a:defRPr b="0" i="0" sz="1500" u="none" cap="none" strike="noStrike">
                <a:solidFill>
                  <a:schemeClr val="lt1"/>
                </a:solidFill>
                <a:latin typeface="Corbel"/>
                <a:ea typeface="Corbel"/>
                <a:cs typeface="Corbel"/>
                <a:sym typeface="Corbel"/>
              </a:defRPr>
            </a:lvl9pPr>
          </a:lstStyle>
          <a:p/>
        </p:txBody>
      </p:sp>
      <p:sp>
        <p:nvSpPr>
          <p:cNvPr id="77" name="Shape 77"/>
          <p:cNvSpPr txBox="1"/>
          <p:nvPr>
            <p:ph idx="1" type="body"/>
          </p:nvPr>
        </p:nvSpPr>
        <p:spPr>
          <a:xfrm>
            <a:off x="629841" y="3889887"/>
            <a:ext cx="7885500" cy="5118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chemeClr val="lt2"/>
              </a:buClr>
              <a:buSzPts val="1200"/>
              <a:buFont typeface="Arial"/>
              <a:buNone/>
              <a:defRPr b="0" i="0" sz="1200" u="none" cap="none" strike="noStrike">
                <a:solidFill>
                  <a:schemeClr val="lt2"/>
                </a:solidFill>
                <a:latin typeface="Corbel"/>
                <a:ea typeface="Corbel"/>
                <a:cs typeface="Corbel"/>
                <a:sym typeface="Corbel"/>
              </a:defRPr>
            </a:lvl1pPr>
            <a:lvl2pPr indent="0" lvl="1" marL="342900" marR="0" rtl="0" algn="l">
              <a:lnSpc>
                <a:spcPct val="90000"/>
              </a:lnSpc>
              <a:spcBef>
                <a:spcPts val="400"/>
              </a:spcBef>
              <a:buClr>
                <a:srgbClr val="EDEDED"/>
              </a:buClr>
              <a:buSzPts val="1100"/>
              <a:buFont typeface="Arial"/>
              <a:buNone/>
              <a:defRPr b="0" i="0" sz="11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9pPr>
          </a:lstStyle>
          <a:p/>
        </p:txBody>
      </p:sp>
      <p:sp>
        <p:nvSpPr>
          <p:cNvPr id="78" name="Shape 78"/>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79" name="Shape 79"/>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80" name="Shape 80"/>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with Caption">
    <p:spTree>
      <p:nvGrpSpPr>
        <p:cNvPr id="81" name="Shape 81"/>
        <p:cNvGrpSpPr/>
        <p:nvPr/>
      </p:nvGrpSpPr>
      <p:grpSpPr>
        <a:xfrm>
          <a:off x="0" y="0"/>
          <a:ext cx="0" cy="0"/>
          <a:chOff x="0" y="0"/>
          <a:chExt cx="0" cy="0"/>
        </a:xfrm>
      </p:grpSpPr>
      <p:sp>
        <p:nvSpPr>
          <p:cNvPr id="82" name="Shape 82"/>
          <p:cNvSpPr txBox="1"/>
          <p:nvPr>
            <p:ph type="title"/>
          </p:nvPr>
        </p:nvSpPr>
        <p:spPr>
          <a:xfrm>
            <a:off x="1084659" y="273844"/>
            <a:ext cx="6977100" cy="22446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rgbClr val="EDEDED"/>
              </a:buClr>
              <a:buSzPts val="3300"/>
              <a:buFont typeface="Corbel"/>
              <a:buNone/>
              <a:defRPr b="0" i="0" sz="33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83" name="Shape 83"/>
          <p:cNvSpPr txBox="1"/>
          <p:nvPr>
            <p:ph idx="1" type="body"/>
          </p:nvPr>
        </p:nvSpPr>
        <p:spPr>
          <a:xfrm>
            <a:off x="1290483" y="2524168"/>
            <a:ext cx="6564300" cy="4116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rgbClr val="EDEDED"/>
              </a:buClr>
              <a:buSzPts val="1100"/>
              <a:buFont typeface="Arial"/>
              <a:buNone/>
              <a:defRPr b="0" i="0" sz="11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1100"/>
              <a:buFont typeface="Arial"/>
              <a:buNone/>
              <a:defRPr b="0" i="0" sz="11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9pPr>
          </a:lstStyle>
          <a:p/>
        </p:txBody>
      </p:sp>
      <p:sp>
        <p:nvSpPr>
          <p:cNvPr id="84" name="Shape 84"/>
          <p:cNvSpPr txBox="1"/>
          <p:nvPr>
            <p:ph idx="2" type="body"/>
          </p:nvPr>
        </p:nvSpPr>
        <p:spPr>
          <a:xfrm>
            <a:off x="628650" y="3376297"/>
            <a:ext cx="7884300" cy="1117200"/>
          </a:xfrm>
          <a:prstGeom prst="rect">
            <a:avLst/>
          </a:prstGeom>
          <a:noFill/>
          <a:ln>
            <a:noFill/>
          </a:ln>
        </p:spPr>
        <p:txBody>
          <a:bodyPr anchorCtr="0" anchor="ctr" bIns="68575" lIns="68575" rIns="68575" wrap="square" tIns="68575"/>
          <a:lstStyle>
            <a:lvl1pPr indent="0" lvl="0" marL="0" marR="0" rtl="0" algn="l">
              <a:lnSpc>
                <a:spcPct val="90000"/>
              </a:lnSpc>
              <a:spcBef>
                <a:spcPts val="800"/>
              </a:spcBef>
              <a:buClr>
                <a:srgbClr val="EDEDED"/>
              </a:buClr>
              <a:buSzPts val="1200"/>
              <a:buFont typeface="Arial"/>
              <a:buNone/>
              <a:defRPr b="0" i="0" sz="12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1100"/>
              <a:buFont typeface="Arial"/>
              <a:buNone/>
              <a:defRPr b="0" i="0" sz="11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9pPr>
          </a:lstStyle>
          <a:p/>
        </p:txBody>
      </p:sp>
      <p:sp>
        <p:nvSpPr>
          <p:cNvPr id="85" name="Shape 85"/>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86" name="Shape 86"/>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87" name="Shape 87"/>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
        <p:nvSpPr>
          <p:cNvPr id="88" name="Shape 88"/>
          <p:cNvSpPr txBox="1"/>
          <p:nvPr/>
        </p:nvSpPr>
        <p:spPr>
          <a:xfrm>
            <a:off x="833283" y="590118"/>
            <a:ext cx="457200" cy="438600"/>
          </a:xfrm>
          <a:prstGeom prst="rect">
            <a:avLst/>
          </a:prstGeom>
          <a:noFill/>
          <a:ln>
            <a:noFill/>
          </a:ln>
        </p:spPr>
        <p:txBody>
          <a:bodyPr anchorCtr="0" anchor="ctr" bIns="34275" lIns="68575" rIns="68575" wrap="square" tIns="34275">
            <a:noAutofit/>
          </a:bodyPr>
          <a:lstStyle/>
          <a:p>
            <a:pPr indent="-381000" lvl="0" marL="0" marR="0" rtl="0" algn="l">
              <a:spcBef>
                <a:spcPts val="0"/>
              </a:spcBef>
              <a:buClr>
                <a:schemeClr val="lt1"/>
              </a:buClr>
              <a:buSzPts val="6000"/>
              <a:buFont typeface="Corbel"/>
              <a:buNone/>
            </a:pPr>
            <a:r>
              <a:rPr b="0" lang="en" sz="6000" cap="none">
                <a:solidFill>
                  <a:schemeClr val="lt1"/>
                </a:solidFill>
                <a:latin typeface="Corbel"/>
                <a:ea typeface="Corbel"/>
                <a:cs typeface="Corbel"/>
                <a:sym typeface="Corbel"/>
              </a:rPr>
              <a:t>“</a:t>
            </a:r>
          </a:p>
        </p:txBody>
      </p:sp>
      <p:sp>
        <p:nvSpPr>
          <p:cNvPr id="89" name="Shape 89"/>
          <p:cNvSpPr txBox="1"/>
          <p:nvPr/>
        </p:nvSpPr>
        <p:spPr>
          <a:xfrm>
            <a:off x="7828359" y="2057400"/>
            <a:ext cx="457200" cy="438600"/>
          </a:xfrm>
          <a:prstGeom prst="rect">
            <a:avLst/>
          </a:prstGeom>
          <a:noFill/>
          <a:ln>
            <a:noFill/>
          </a:ln>
        </p:spPr>
        <p:txBody>
          <a:bodyPr anchorCtr="0" anchor="ctr" bIns="34275" lIns="68575" rIns="68575" wrap="square" tIns="34275">
            <a:noAutofit/>
          </a:bodyPr>
          <a:lstStyle/>
          <a:p>
            <a:pPr indent="-381000" lvl="0" marL="0" marR="0" rtl="0" algn="r">
              <a:spcBef>
                <a:spcPts val="0"/>
              </a:spcBef>
              <a:buClr>
                <a:schemeClr val="lt1"/>
              </a:buClr>
              <a:buSzPts val="6000"/>
              <a:buFont typeface="Corbel"/>
              <a:buNone/>
            </a:pPr>
            <a:r>
              <a:rPr b="0" lang="en" sz="6000" cap="none">
                <a:solidFill>
                  <a:schemeClr val="lt1"/>
                </a:solidFill>
                <a:latin typeface="Corbel"/>
                <a:ea typeface="Corbel"/>
                <a:cs typeface="Corbel"/>
                <a:sym typeface="Corbe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Name Card">
    <p:spTree>
      <p:nvGrpSpPr>
        <p:cNvPr id="90" name="Shape 90"/>
        <p:cNvGrpSpPr/>
        <p:nvPr/>
      </p:nvGrpSpPr>
      <p:grpSpPr>
        <a:xfrm>
          <a:off x="0" y="0"/>
          <a:ext cx="0" cy="0"/>
          <a:chOff x="0" y="0"/>
          <a:chExt cx="0" cy="0"/>
        </a:xfrm>
      </p:grpSpPr>
      <p:sp>
        <p:nvSpPr>
          <p:cNvPr id="91" name="Shape 91"/>
          <p:cNvSpPr txBox="1"/>
          <p:nvPr>
            <p:ph type="title"/>
          </p:nvPr>
        </p:nvSpPr>
        <p:spPr>
          <a:xfrm>
            <a:off x="629841" y="1745225"/>
            <a:ext cx="7886700" cy="1884000"/>
          </a:xfrm>
          <a:prstGeom prst="rect">
            <a:avLst/>
          </a:prstGeom>
          <a:noFill/>
          <a:ln>
            <a:noFill/>
          </a:ln>
        </p:spPr>
        <p:txBody>
          <a:bodyPr anchorCtr="0" anchor="b" bIns="68575" lIns="68575" rIns="68575" wrap="square" tIns="68575"/>
          <a:lstStyle>
            <a:lvl1pPr indent="0" lvl="0" marL="0" marR="0" rtl="0" algn="l">
              <a:lnSpc>
                <a:spcPct val="90000"/>
              </a:lnSpc>
              <a:spcBef>
                <a:spcPts val="0"/>
              </a:spcBef>
              <a:buClr>
                <a:srgbClr val="EDEDED"/>
              </a:buClr>
              <a:buSzPts val="4100"/>
              <a:buFont typeface="Corbel"/>
              <a:buNone/>
              <a:defRPr b="0" i="0" sz="41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92" name="Shape 92"/>
          <p:cNvSpPr txBox="1"/>
          <p:nvPr>
            <p:ph idx="1" type="body"/>
          </p:nvPr>
        </p:nvSpPr>
        <p:spPr>
          <a:xfrm>
            <a:off x="629841" y="3637936"/>
            <a:ext cx="7885500" cy="8556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rgbClr val="EDEDED"/>
              </a:buClr>
              <a:buSzPts val="1200"/>
              <a:buFont typeface="Arial"/>
              <a:buNone/>
              <a:defRPr b="0" i="0" sz="12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1100"/>
              <a:buFont typeface="Arial"/>
              <a:buNone/>
              <a:defRPr b="0" i="0" sz="11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9pPr>
          </a:lstStyle>
          <a:p/>
        </p:txBody>
      </p:sp>
      <p:sp>
        <p:nvSpPr>
          <p:cNvPr id="93" name="Shape 93"/>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94" name="Shape 94"/>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95" name="Shape 95"/>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 Column">
    <p:spTree>
      <p:nvGrpSpPr>
        <p:cNvPr id="96" name="Shape 96"/>
        <p:cNvGrpSpPr/>
        <p:nvPr/>
      </p:nvGrpSpPr>
      <p:grpSpPr>
        <a:xfrm>
          <a:off x="0" y="0"/>
          <a:ext cx="0" cy="0"/>
          <a:chOff x="0" y="0"/>
          <a:chExt cx="0" cy="0"/>
        </a:xfrm>
      </p:grpSpPr>
      <p:sp>
        <p:nvSpPr>
          <p:cNvPr id="97" name="Shape 97"/>
          <p:cNvSpPr txBox="1"/>
          <p:nvPr>
            <p:ph type="title"/>
          </p:nvPr>
        </p:nvSpPr>
        <p:spPr>
          <a:xfrm>
            <a:off x="628650"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rgbClr val="EDEDED"/>
              </a:buClr>
              <a:buSzPts val="4100"/>
              <a:buFont typeface="Corbel"/>
              <a:buNone/>
              <a:defRPr b="0" i="0" sz="41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98" name="Shape 98"/>
          <p:cNvSpPr txBox="1"/>
          <p:nvPr>
            <p:ph idx="1" type="body"/>
          </p:nvPr>
        </p:nvSpPr>
        <p:spPr>
          <a:xfrm>
            <a:off x="1002962" y="1414463"/>
            <a:ext cx="2210100" cy="432300"/>
          </a:xfrm>
          <a:prstGeom prst="rect">
            <a:avLst/>
          </a:prstGeom>
          <a:noFill/>
          <a:ln>
            <a:noFill/>
          </a:ln>
        </p:spPr>
        <p:txBody>
          <a:bodyPr anchorCtr="0" anchor="b" bIns="68575" lIns="68575" rIns="68575" wrap="square" tIns="68575"/>
          <a:lstStyle>
            <a:lvl1pPr indent="0" lvl="0" marL="0" marR="0" rtl="0" algn="l">
              <a:lnSpc>
                <a:spcPct val="90000"/>
              </a:lnSpc>
              <a:spcBef>
                <a:spcPts val="800"/>
              </a:spcBef>
              <a:buClr>
                <a:schemeClr val="lt2"/>
              </a:buClr>
              <a:buSzPts val="1800"/>
              <a:buFont typeface="Arial"/>
              <a:buNone/>
              <a:defRPr b="0" i="0" sz="1800" u="none" cap="none" strike="noStrike">
                <a:solidFill>
                  <a:schemeClr val="lt2"/>
                </a:solidFill>
                <a:latin typeface="Corbel"/>
                <a:ea typeface="Corbel"/>
                <a:cs typeface="Corbel"/>
                <a:sym typeface="Corbel"/>
              </a:defRPr>
            </a:lvl1pPr>
            <a:lvl2pPr indent="0" lvl="1" marL="342900" marR="0" rtl="0" algn="l">
              <a:lnSpc>
                <a:spcPct val="90000"/>
              </a:lnSpc>
              <a:spcBef>
                <a:spcPts val="400"/>
              </a:spcBef>
              <a:buClr>
                <a:srgbClr val="EDEDED"/>
              </a:buClr>
              <a:buSzPts val="1500"/>
              <a:buFont typeface="Arial"/>
              <a:buNone/>
              <a:defRPr b="1" i="0" sz="15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1400"/>
              <a:buFont typeface="Arial"/>
              <a:buNone/>
              <a:defRPr b="1" i="0" sz="14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1200"/>
              <a:buFont typeface="Arial"/>
              <a:buNone/>
              <a:defRPr b="1" i="0" sz="12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1200"/>
              <a:buFont typeface="Arial"/>
              <a:buNone/>
              <a:defRPr b="1" i="0" sz="12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9pPr>
          </a:lstStyle>
          <a:p/>
        </p:txBody>
      </p:sp>
      <p:sp>
        <p:nvSpPr>
          <p:cNvPr id="99" name="Shape 99"/>
          <p:cNvSpPr txBox="1"/>
          <p:nvPr>
            <p:ph idx="2" type="body"/>
          </p:nvPr>
        </p:nvSpPr>
        <p:spPr>
          <a:xfrm>
            <a:off x="1017599" y="1928813"/>
            <a:ext cx="2195400" cy="26919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rgbClr val="EDEDED"/>
              </a:buClr>
              <a:buSzPts val="1100"/>
              <a:buFont typeface="Arial"/>
              <a:buNone/>
              <a:defRPr b="0" i="0" sz="11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900"/>
              <a:buFont typeface="Arial"/>
              <a:buNone/>
              <a:defRPr b="0" i="0" sz="9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700"/>
              <a:buFont typeface="Arial"/>
              <a:buNone/>
              <a:defRPr b="0" i="0" sz="7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700"/>
              <a:buFont typeface="Arial"/>
              <a:buNone/>
              <a:defRPr b="0" i="0" sz="7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9pPr>
          </a:lstStyle>
          <a:p/>
        </p:txBody>
      </p:sp>
      <p:sp>
        <p:nvSpPr>
          <p:cNvPr id="100" name="Shape 100"/>
          <p:cNvSpPr txBox="1"/>
          <p:nvPr>
            <p:ph idx="3" type="body"/>
          </p:nvPr>
        </p:nvSpPr>
        <p:spPr>
          <a:xfrm>
            <a:off x="3440996" y="1414463"/>
            <a:ext cx="2202300" cy="432300"/>
          </a:xfrm>
          <a:prstGeom prst="rect">
            <a:avLst/>
          </a:prstGeom>
          <a:noFill/>
          <a:ln>
            <a:noFill/>
          </a:ln>
        </p:spPr>
        <p:txBody>
          <a:bodyPr anchorCtr="0" anchor="b" bIns="68575" lIns="68575" rIns="68575" wrap="square" tIns="68575"/>
          <a:lstStyle>
            <a:lvl1pPr indent="-177800" lvl="0" marL="177800" marR="0" rtl="0" algn="l">
              <a:lnSpc>
                <a:spcPct val="90000"/>
              </a:lnSpc>
              <a:spcBef>
                <a:spcPts val="800"/>
              </a:spcBef>
              <a:buClr>
                <a:schemeClr val="lt2"/>
              </a:buClr>
              <a:buSzPts val="1800"/>
              <a:buFont typeface="Arial"/>
              <a:buNone/>
              <a:defRPr b="0" i="0" sz="1800" u="none" cap="none" strike="noStrike">
                <a:solidFill>
                  <a:schemeClr val="lt2"/>
                </a:solidFill>
                <a:latin typeface="Corbel"/>
                <a:ea typeface="Corbel"/>
                <a:cs typeface="Corbel"/>
                <a:sym typeface="Corbel"/>
              </a:defRPr>
            </a:lvl1pPr>
            <a:lvl2pPr indent="-63500" lvl="1" marL="520700" marR="0" rtl="0" algn="l">
              <a:lnSpc>
                <a:spcPct val="90000"/>
              </a:lnSpc>
              <a:spcBef>
                <a:spcPts val="400"/>
              </a:spcBef>
              <a:buClr>
                <a:srgbClr val="EDEDED"/>
              </a:buClr>
              <a:buSzPts val="1800"/>
              <a:buFont typeface="Arial"/>
              <a:buChar char="•"/>
              <a:defRPr b="0" i="0" sz="1800" u="none" cap="none" strike="noStrike">
                <a:solidFill>
                  <a:srgbClr val="EDEDED"/>
                </a:solidFill>
                <a:latin typeface="Corbel"/>
                <a:ea typeface="Corbel"/>
                <a:cs typeface="Corbel"/>
                <a:sym typeface="Corbel"/>
              </a:defRPr>
            </a:lvl2pPr>
            <a:lvl3pPr indent="-76200" lvl="2" marL="863600" marR="0" rtl="0" algn="l">
              <a:lnSpc>
                <a:spcPct val="90000"/>
              </a:lnSpc>
              <a:spcBef>
                <a:spcPts val="400"/>
              </a:spcBef>
              <a:buClr>
                <a:srgbClr val="EDEDED"/>
              </a:buClr>
              <a:buSzPts val="1500"/>
              <a:buFont typeface="Arial"/>
              <a:buChar char="•"/>
              <a:defRPr b="0" i="0" sz="1500" u="none" cap="none" strike="noStrike">
                <a:solidFill>
                  <a:srgbClr val="EDEDED"/>
                </a:solidFill>
                <a:latin typeface="Corbel"/>
                <a:ea typeface="Corbel"/>
                <a:cs typeface="Corbel"/>
                <a:sym typeface="Corbel"/>
              </a:defRPr>
            </a:lvl3pPr>
            <a:lvl4pPr indent="-88900" lvl="3" marL="12065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88900" lvl="4" marL="15494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88900" lvl="5" marL="18923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6pPr>
            <a:lvl7pPr indent="-88900" lvl="6" marL="22352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7pPr>
            <a:lvl8pPr indent="-88900" lvl="7" marL="25781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8pPr>
            <a:lvl9pPr indent="-88900" lvl="8" marL="29210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9pPr>
          </a:lstStyle>
          <a:p/>
        </p:txBody>
      </p:sp>
      <p:sp>
        <p:nvSpPr>
          <p:cNvPr id="101" name="Shape 101"/>
          <p:cNvSpPr txBox="1"/>
          <p:nvPr>
            <p:ph idx="4" type="body"/>
          </p:nvPr>
        </p:nvSpPr>
        <p:spPr>
          <a:xfrm>
            <a:off x="3433081" y="1928813"/>
            <a:ext cx="2210100" cy="26919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rgbClr val="EDEDED"/>
              </a:buClr>
              <a:buSzPts val="1100"/>
              <a:buFont typeface="Arial"/>
              <a:buNone/>
              <a:defRPr b="0" i="0" sz="11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900"/>
              <a:buFont typeface="Arial"/>
              <a:buNone/>
              <a:defRPr b="0" i="0" sz="9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700"/>
              <a:buFont typeface="Arial"/>
              <a:buNone/>
              <a:defRPr b="0" i="0" sz="7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700"/>
              <a:buFont typeface="Arial"/>
              <a:buNone/>
              <a:defRPr b="0" i="0" sz="7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9pPr>
          </a:lstStyle>
          <a:p/>
        </p:txBody>
      </p:sp>
      <p:sp>
        <p:nvSpPr>
          <p:cNvPr id="102" name="Shape 102"/>
          <p:cNvSpPr txBox="1"/>
          <p:nvPr>
            <p:ph idx="5" type="body"/>
          </p:nvPr>
        </p:nvSpPr>
        <p:spPr>
          <a:xfrm>
            <a:off x="5871776" y="1414463"/>
            <a:ext cx="2199000" cy="432300"/>
          </a:xfrm>
          <a:prstGeom prst="rect">
            <a:avLst/>
          </a:prstGeom>
          <a:noFill/>
          <a:ln>
            <a:noFill/>
          </a:ln>
        </p:spPr>
        <p:txBody>
          <a:bodyPr anchorCtr="0" anchor="b" bIns="68575" lIns="68575" rIns="68575" wrap="square" tIns="68575"/>
          <a:lstStyle>
            <a:lvl1pPr indent="-177800" lvl="0" marL="177800" marR="0" rtl="0" algn="l">
              <a:lnSpc>
                <a:spcPct val="90000"/>
              </a:lnSpc>
              <a:spcBef>
                <a:spcPts val="800"/>
              </a:spcBef>
              <a:buClr>
                <a:schemeClr val="lt2"/>
              </a:buClr>
              <a:buSzPts val="1800"/>
              <a:buFont typeface="Arial"/>
              <a:buNone/>
              <a:defRPr b="0" i="0" sz="1800" u="none" cap="none" strike="noStrike">
                <a:solidFill>
                  <a:schemeClr val="lt2"/>
                </a:solidFill>
                <a:latin typeface="Corbel"/>
                <a:ea typeface="Corbel"/>
                <a:cs typeface="Corbel"/>
                <a:sym typeface="Corbel"/>
              </a:defRPr>
            </a:lvl1pPr>
            <a:lvl2pPr indent="-63500" lvl="1" marL="520700" marR="0" rtl="0" algn="l">
              <a:lnSpc>
                <a:spcPct val="90000"/>
              </a:lnSpc>
              <a:spcBef>
                <a:spcPts val="400"/>
              </a:spcBef>
              <a:buClr>
                <a:srgbClr val="EDEDED"/>
              </a:buClr>
              <a:buSzPts val="1800"/>
              <a:buFont typeface="Arial"/>
              <a:buChar char="•"/>
              <a:defRPr b="0" i="0" sz="1800" u="none" cap="none" strike="noStrike">
                <a:solidFill>
                  <a:srgbClr val="EDEDED"/>
                </a:solidFill>
                <a:latin typeface="Corbel"/>
                <a:ea typeface="Corbel"/>
                <a:cs typeface="Corbel"/>
                <a:sym typeface="Corbel"/>
              </a:defRPr>
            </a:lvl2pPr>
            <a:lvl3pPr indent="-76200" lvl="2" marL="863600" marR="0" rtl="0" algn="l">
              <a:lnSpc>
                <a:spcPct val="90000"/>
              </a:lnSpc>
              <a:spcBef>
                <a:spcPts val="400"/>
              </a:spcBef>
              <a:buClr>
                <a:srgbClr val="EDEDED"/>
              </a:buClr>
              <a:buSzPts val="1500"/>
              <a:buFont typeface="Arial"/>
              <a:buChar char="•"/>
              <a:defRPr b="0" i="0" sz="1500" u="none" cap="none" strike="noStrike">
                <a:solidFill>
                  <a:srgbClr val="EDEDED"/>
                </a:solidFill>
                <a:latin typeface="Corbel"/>
                <a:ea typeface="Corbel"/>
                <a:cs typeface="Corbel"/>
                <a:sym typeface="Corbel"/>
              </a:defRPr>
            </a:lvl3pPr>
            <a:lvl4pPr indent="-88900" lvl="3" marL="12065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88900" lvl="4" marL="15494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88900" lvl="5" marL="18923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6pPr>
            <a:lvl7pPr indent="-88900" lvl="6" marL="22352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7pPr>
            <a:lvl8pPr indent="-88900" lvl="7" marL="25781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8pPr>
            <a:lvl9pPr indent="-88900" lvl="8" marL="29210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9pPr>
          </a:lstStyle>
          <a:p/>
        </p:txBody>
      </p:sp>
      <p:sp>
        <p:nvSpPr>
          <p:cNvPr id="103" name="Shape 103"/>
          <p:cNvSpPr txBox="1"/>
          <p:nvPr>
            <p:ph idx="6" type="body"/>
          </p:nvPr>
        </p:nvSpPr>
        <p:spPr>
          <a:xfrm>
            <a:off x="5871776" y="1928813"/>
            <a:ext cx="2199000" cy="26919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rgbClr val="EDEDED"/>
              </a:buClr>
              <a:buSzPts val="1100"/>
              <a:buFont typeface="Arial"/>
              <a:buNone/>
              <a:defRPr b="0" i="0" sz="11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900"/>
              <a:buFont typeface="Arial"/>
              <a:buNone/>
              <a:defRPr b="0" i="0" sz="9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700"/>
              <a:buFont typeface="Arial"/>
              <a:buNone/>
              <a:defRPr b="0" i="0" sz="7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700"/>
              <a:buFont typeface="Arial"/>
              <a:buNone/>
              <a:defRPr b="0" i="0" sz="7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9pPr>
          </a:lstStyle>
          <a:p/>
        </p:txBody>
      </p:sp>
      <p:sp>
        <p:nvSpPr>
          <p:cNvPr id="104" name="Shape 104"/>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105" name="Shape 105"/>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106" name="Shape 106"/>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 Picture Column">
    <p:spTree>
      <p:nvGrpSpPr>
        <p:cNvPr id="107" name="Shape 107"/>
        <p:cNvGrpSpPr/>
        <p:nvPr/>
      </p:nvGrpSpPr>
      <p:grpSpPr>
        <a:xfrm>
          <a:off x="0" y="0"/>
          <a:ext cx="0" cy="0"/>
          <a:chOff x="0" y="0"/>
          <a:chExt cx="0" cy="0"/>
        </a:xfrm>
      </p:grpSpPr>
      <p:sp>
        <p:nvSpPr>
          <p:cNvPr id="108" name="Shape 108"/>
          <p:cNvSpPr txBox="1"/>
          <p:nvPr>
            <p:ph type="title"/>
          </p:nvPr>
        </p:nvSpPr>
        <p:spPr>
          <a:xfrm>
            <a:off x="628650"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rgbClr val="EDEDED"/>
              </a:buClr>
              <a:buSzPts val="4100"/>
              <a:buFont typeface="Corbel"/>
              <a:buNone/>
              <a:defRPr b="0" i="0" sz="41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109" name="Shape 109"/>
          <p:cNvSpPr txBox="1"/>
          <p:nvPr>
            <p:ph idx="1" type="body"/>
          </p:nvPr>
        </p:nvSpPr>
        <p:spPr>
          <a:xfrm>
            <a:off x="999064" y="3223127"/>
            <a:ext cx="2205000" cy="432300"/>
          </a:xfrm>
          <a:prstGeom prst="rect">
            <a:avLst/>
          </a:prstGeom>
          <a:noFill/>
          <a:ln>
            <a:noFill/>
          </a:ln>
        </p:spPr>
        <p:txBody>
          <a:bodyPr anchorCtr="0" anchor="b" bIns="68575" lIns="68575" rIns="68575" wrap="square" tIns="68575"/>
          <a:lstStyle>
            <a:lvl1pPr indent="0" lvl="0" marL="0" marR="0" rtl="0" algn="l">
              <a:lnSpc>
                <a:spcPct val="90000"/>
              </a:lnSpc>
              <a:spcBef>
                <a:spcPts val="800"/>
              </a:spcBef>
              <a:buClr>
                <a:srgbClr val="EDEDED"/>
              </a:buClr>
              <a:buSzPts val="1800"/>
              <a:buFont typeface="Arial"/>
              <a:buNone/>
              <a:defRPr b="0" i="0" sz="18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1500"/>
              <a:buFont typeface="Arial"/>
              <a:buNone/>
              <a:defRPr b="1" i="0" sz="15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1400"/>
              <a:buFont typeface="Arial"/>
              <a:buNone/>
              <a:defRPr b="1" i="0" sz="14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1200"/>
              <a:buFont typeface="Arial"/>
              <a:buNone/>
              <a:defRPr b="1" i="0" sz="12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1200"/>
              <a:buFont typeface="Arial"/>
              <a:buNone/>
              <a:defRPr b="1" i="0" sz="12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9pPr>
          </a:lstStyle>
          <a:p/>
        </p:txBody>
      </p:sp>
      <p:sp>
        <p:nvSpPr>
          <p:cNvPr id="110" name="Shape 110"/>
          <p:cNvSpPr/>
          <p:nvPr>
            <p:ph idx="2" type="pic"/>
          </p:nvPr>
        </p:nvSpPr>
        <p:spPr>
          <a:xfrm>
            <a:off x="999064" y="1692265"/>
            <a:ext cx="2205000" cy="1143000"/>
          </a:xfrm>
          <a:prstGeom prst="roundRect">
            <a:avLst>
              <a:gd fmla="val 1858" name="adj"/>
            </a:avLst>
          </a:prstGeom>
          <a:noFill/>
          <a:ln>
            <a:noFill/>
          </a:ln>
          <a:effectLst>
            <a:outerShdw blurRad="50800" rotWithShape="0" algn="tl" dir="5400000" dist="50800">
              <a:srgbClr val="000000">
                <a:alpha val="42750"/>
              </a:srgbClr>
            </a:outerShdw>
          </a:effectLst>
        </p:spPr>
        <p:txBody>
          <a:bodyPr anchorCtr="0" anchor="t" bIns="68575" lIns="68575" rIns="68575" wrap="square" tIns="68575"/>
          <a:lstStyle>
            <a:lvl1pPr indent="0" lvl="0" marL="0" marR="0" rtl="0" algn="ctr">
              <a:lnSpc>
                <a:spcPct val="90000"/>
              </a:lnSpc>
              <a:spcBef>
                <a:spcPts val="800"/>
              </a:spcBef>
              <a:buClr>
                <a:srgbClr val="EDEDED"/>
              </a:buClr>
              <a:buSzPts val="1200"/>
              <a:buFont typeface="Arial"/>
              <a:buNone/>
              <a:defRPr b="0" i="0" sz="12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
        <p:nvSpPr>
          <p:cNvPr id="111" name="Shape 111"/>
          <p:cNvSpPr txBox="1"/>
          <p:nvPr>
            <p:ph idx="3" type="body"/>
          </p:nvPr>
        </p:nvSpPr>
        <p:spPr>
          <a:xfrm>
            <a:off x="999064" y="3655324"/>
            <a:ext cx="2205000" cy="4944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rgbClr val="EDEDED"/>
              </a:buClr>
              <a:buSzPts val="1100"/>
              <a:buFont typeface="Arial"/>
              <a:buNone/>
              <a:defRPr b="0" i="0" sz="11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900"/>
              <a:buFont typeface="Arial"/>
              <a:buNone/>
              <a:defRPr b="0" i="0" sz="9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700"/>
              <a:buFont typeface="Arial"/>
              <a:buNone/>
              <a:defRPr b="0" i="0" sz="7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700"/>
              <a:buFont typeface="Arial"/>
              <a:buNone/>
              <a:defRPr b="0" i="0" sz="7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9pPr>
          </a:lstStyle>
          <a:p/>
        </p:txBody>
      </p:sp>
      <p:sp>
        <p:nvSpPr>
          <p:cNvPr id="112" name="Shape 112"/>
          <p:cNvSpPr txBox="1"/>
          <p:nvPr>
            <p:ph idx="4" type="body"/>
          </p:nvPr>
        </p:nvSpPr>
        <p:spPr>
          <a:xfrm>
            <a:off x="3426748" y="3223127"/>
            <a:ext cx="2197800" cy="432300"/>
          </a:xfrm>
          <a:prstGeom prst="rect">
            <a:avLst/>
          </a:prstGeom>
          <a:noFill/>
          <a:ln>
            <a:noFill/>
          </a:ln>
        </p:spPr>
        <p:txBody>
          <a:bodyPr anchorCtr="0" anchor="b" bIns="68575" lIns="68575" rIns="68575" wrap="square" tIns="68575"/>
          <a:lstStyle>
            <a:lvl1pPr indent="0" lvl="0" marL="0" marR="0" rtl="0" algn="l">
              <a:lnSpc>
                <a:spcPct val="90000"/>
              </a:lnSpc>
              <a:spcBef>
                <a:spcPts val="800"/>
              </a:spcBef>
              <a:buClr>
                <a:srgbClr val="EDEDED"/>
              </a:buClr>
              <a:buSzPts val="1800"/>
              <a:buFont typeface="Arial"/>
              <a:buNone/>
              <a:defRPr b="0" i="0" sz="18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1500"/>
              <a:buFont typeface="Arial"/>
              <a:buNone/>
              <a:defRPr b="1" i="0" sz="15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1400"/>
              <a:buFont typeface="Arial"/>
              <a:buNone/>
              <a:defRPr b="1" i="0" sz="14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1200"/>
              <a:buFont typeface="Arial"/>
              <a:buNone/>
              <a:defRPr b="1" i="0" sz="12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1200"/>
              <a:buFont typeface="Arial"/>
              <a:buNone/>
              <a:defRPr b="1" i="0" sz="12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9pPr>
          </a:lstStyle>
          <a:p/>
        </p:txBody>
      </p:sp>
      <p:sp>
        <p:nvSpPr>
          <p:cNvPr id="113" name="Shape 113"/>
          <p:cNvSpPr/>
          <p:nvPr>
            <p:ph idx="5" type="pic"/>
          </p:nvPr>
        </p:nvSpPr>
        <p:spPr>
          <a:xfrm>
            <a:off x="3426747" y="1692265"/>
            <a:ext cx="2197800" cy="1143000"/>
          </a:xfrm>
          <a:prstGeom prst="roundRect">
            <a:avLst>
              <a:gd fmla="val 1858" name="adj"/>
            </a:avLst>
          </a:prstGeom>
          <a:noFill/>
          <a:ln>
            <a:noFill/>
          </a:ln>
          <a:effectLst>
            <a:outerShdw blurRad="50800" rotWithShape="0" algn="tl" dir="5400000" dist="50800">
              <a:srgbClr val="000000">
                <a:alpha val="42750"/>
              </a:srgbClr>
            </a:outerShdw>
          </a:effectLst>
        </p:spPr>
        <p:txBody>
          <a:bodyPr anchorCtr="0" anchor="t" bIns="68575" lIns="68575" rIns="68575" wrap="square" tIns="68575"/>
          <a:lstStyle>
            <a:lvl1pPr indent="0" lvl="0" marL="0" marR="0" rtl="0" algn="ctr">
              <a:lnSpc>
                <a:spcPct val="90000"/>
              </a:lnSpc>
              <a:spcBef>
                <a:spcPts val="800"/>
              </a:spcBef>
              <a:buClr>
                <a:srgbClr val="EDEDED"/>
              </a:buClr>
              <a:buSzPts val="1200"/>
              <a:buFont typeface="Arial"/>
              <a:buNone/>
              <a:defRPr b="0" i="0" sz="12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
        <p:nvSpPr>
          <p:cNvPr id="114" name="Shape 114"/>
          <p:cNvSpPr txBox="1"/>
          <p:nvPr>
            <p:ph idx="6" type="body"/>
          </p:nvPr>
        </p:nvSpPr>
        <p:spPr>
          <a:xfrm>
            <a:off x="3425733" y="3655323"/>
            <a:ext cx="2200800" cy="4944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rgbClr val="EDEDED"/>
              </a:buClr>
              <a:buSzPts val="1100"/>
              <a:buFont typeface="Arial"/>
              <a:buNone/>
              <a:defRPr b="0" i="0" sz="11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900"/>
              <a:buFont typeface="Arial"/>
              <a:buNone/>
              <a:defRPr b="0" i="0" sz="9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700"/>
              <a:buFont typeface="Arial"/>
              <a:buNone/>
              <a:defRPr b="0" i="0" sz="7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700"/>
              <a:buFont typeface="Arial"/>
              <a:buNone/>
              <a:defRPr b="0" i="0" sz="7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9pPr>
          </a:lstStyle>
          <a:p/>
        </p:txBody>
      </p:sp>
      <p:sp>
        <p:nvSpPr>
          <p:cNvPr id="115" name="Shape 115"/>
          <p:cNvSpPr txBox="1"/>
          <p:nvPr>
            <p:ph idx="7" type="body"/>
          </p:nvPr>
        </p:nvSpPr>
        <p:spPr>
          <a:xfrm>
            <a:off x="5853241" y="3223127"/>
            <a:ext cx="2199000" cy="432300"/>
          </a:xfrm>
          <a:prstGeom prst="rect">
            <a:avLst/>
          </a:prstGeom>
          <a:noFill/>
          <a:ln>
            <a:noFill/>
          </a:ln>
        </p:spPr>
        <p:txBody>
          <a:bodyPr anchorCtr="0" anchor="b" bIns="68575" lIns="68575" rIns="68575" wrap="square" tIns="68575"/>
          <a:lstStyle>
            <a:lvl1pPr indent="0" lvl="0" marL="0" marR="0" rtl="0" algn="l">
              <a:lnSpc>
                <a:spcPct val="90000"/>
              </a:lnSpc>
              <a:spcBef>
                <a:spcPts val="800"/>
              </a:spcBef>
              <a:buClr>
                <a:srgbClr val="EDEDED"/>
              </a:buClr>
              <a:buSzPts val="1800"/>
              <a:buFont typeface="Arial"/>
              <a:buNone/>
              <a:defRPr b="0" i="0" sz="18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1500"/>
              <a:buFont typeface="Arial"/>
              <a:buNone/>
              <a:defRPr b="1" i="0" sz="15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1400"/>
              <a:buFont typeface="Arial"/>
              <a:buNone/>
              <a:defRPr b="1" i="0" sz="14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1200"/>
              <a:buFont typeface="Arial"/>
              <a:buNone/>
              <a:defRPr b="1" i="0" sz="12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1200"/>
              <a:buFont typeface="Arial"/>
              <a:buNone/>
              <a:defRPr b="1" i="0" sz="12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9pPr>
          </a:lstStyle>
          <a:p/>
        </p:txBody>
      </p:sp>
      <p:sp>
        <p:nvSpPr>
          <p:cNvPr id="116" name="Shape 116"/>
          <p:cNvSpPr/>
          <p:nvPr>
            <p:ph idx="8" type="pic"/>
          </p:nvPr>
        </p:nvSpPr>
        <p:spPr>
          <a:xfrm>
            <a:off x="5853241" y="1692265"/>
            <a:ext cx="2199000" cy="1143000"/>
          </a:xfrm>
          <a:prstGeom prst="roundRect">
            <a:avLst>
              <a:gd fmla="val 1858" name="adj"/>
            </a:avLst>
          </a:prstGeom>
          <a:noFill/>
          <a:ln>
            <a:noFill/>
          </a:ln>
          <a:effectLst>
            <a:outerShdw blurRad="50800" rotWithShape="0" algn="tl" dir="5400000" dist="50800">
              <a:srgbClr val="000000">
                <a:alpha val="42750"/>
              </a:srgbClr>
            </a:outerShdw>
          </a:effectLst>
        </p:spPr>
        <p:txBody>
          <a:bodyPr anchorCtr="0" anchor="t" bIns="68575" lIns="68575" rIns="68575" wrap="square" tIns="68575"/>
          <a:lstStyle>
            <a:lvl1pPr indent="0" lvl="0" marL="0" marR="0" rtl="0" algn="ctr">
              <a:lnSpc>
                <a:spcPct val="90000"/>
              </a:lnSpc>
              <a:spcBef>
                <a:spcPts val="800"/>
              </a:spcBef>
              <a:buClr>
                <a:srgbClr val="EDEDED"/>
              </a:buClr>
              <a:buSzPts val="1200"/>
              <a:buFont typeface="Arial"/>
              <a:buNone/>
              <a:defRPr b="0" i="0" sz="12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
        <p:nvSpPr>
          <p:cNvPr id="117" name="Shape 117"/>
          <p:cNvSpPr txBox="1"/>
          <p:nvPr>
            <p:ph idx="9" type="body"/>
          </p:nvPr>
        </p:nvSpPr>
        <p:spPr>
          <a:xfrm>
            <a:off x="5853148" y="3655322"/>
            <a:ext cx="2202000" cy="4944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rgbClr val="EDEDED"/>
              </a:buClr>
              <a:buSzPts val="1100"/>
              <a:buFont typeface="Arial"/>
              <a:buNone/>
              <a:defRPr b="0" i="0" sz="1100" u="none" cap="none" strike="noStrike">
                <a:solidFill>
                  <a:srgbClr val="EDEDED"/>
                </a:solidFill>
                <a:latin typeface="Corbel"/>
                <a:ea typeface="Corbel"/>
                <a:cs typeface="Corbel"/>
                <a:sym typeface="Corbel"/>
              </a:defRPr>
            </a:lvl1pPr>
            <a:lvl2pPr indent="0" lvl="1" marL="342900" marR="0" rtl="0" algn="l">
              <a:lnSpc>
                <a:spcPct val="90000"/>
              </a:lnSpc>
              <a:spcBef>
                <a:spcPts val="400"/>
              </a:spcBef>
              <a:buClr>
                <a:srgbClr val="EDEDED"/>
              </a:buClr>
              <a:buSzPts val="900"/>
              <a:buFont typeface="Arial"/>
              <a:buNone/>
              <a:defRPr b="0" i="0" sz="9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700"/>
              <a:buFont typeface="Arial"/>
              <a:buNone/>
              <a:defRPr b="0" i="0" sz="7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700"/>
              <a:buFont typeface="Arial"/>
              <a:buNone/>
              <a:defRPr b="0" i="0" sz="7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700"/>
              <a:buFont typeface="Arial"/>
              <a:buNone/>
              <a:defRPr b="0" i="0" sz="700" u="none" cap="none" strike="noStrike">
                <a:solidFill>
                  <a:schemeClr val="lt1"/>
                </a:solidFill>
                <a:latin typeface="Corbel"/>
                <a:ea typeface="Corbel"/>
                <a:cs typeface="Corbel"/>
                <a:sym typeface="Corbel"/>
              </a:defRPr>
            </a:lvl9pPr>
          </a:lstStyle>
          <a:p/>
        </p:txBody>
      </p:sp>
      <p:sp>
        <p:nvSpPr>
          <p:cNvPr id="118" name="Shape 118"/>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119" name="Shape 119"/>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120" name="Shape 120"/>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21" name="Shape 121"/>
        <p:cNvGrpSpPr/>
        <p:nvPr/>
      </p:nvGrpSpPr>
      <p:grpSpPr>
        <a:xfrm>
          <a:off x="0" y="0"/>
          <a:ext cx="0" cy="0"/>
          <a:chOff x="0" y="0"/>
          <a:chExt cx="0" cy="0"/>
        </a:xfrm>
      </p:grpSpPr>
      <p:sp>
        <p:nvSpPr>
          <p:cNvPr id="122" name="Shape 122"/>
          <p:cNvSpPr txBox="1"/>
          <p:nvPr>
            <p:ph type="title"/>
          </p:nvPr>
        </p:nvSpPr>
        <p:spPr>
          <a:xfrm>
            <a:off x="628650"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rgbClr val="EDEDED"/>
              </a:buClr>
              <a:buSzPts val="4100"/>
              <a:buFont typeface="Corbel"/>
              <a:buNone/>
              <a:defRPr b="0" i="0" sz="41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123" name="Shape 123"/>
          <p:cNvSpPr txBox="1"/>
          <p:nvPr>
            <p:ph idx="1" type="body"/>
          </p:nvPr>
        </p:nvSpPr>
        <p:spPr>
          <a:xfrm rot="5400000">
            <a:off x="3046050" y="-836681"/>
            <a:ext cx="3263400" cy="76752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rgbClr val="EDEDED"/>
              </a:buClr>
              <a:buSzPts val="2100"/>
              <a:buFont typeface="Arial"/>
              <a:buChar char="•"/>
              <a:defRPr b="0" i="0" sz="2100" u="none" cap="none" strike="noStrike">
                <a:solidFill>
                  <a:srgbClr val="EDEDED"/>
                </a:solidFill>
                <a:latin typeface="Corbel"/>
                <a:ea typeface="Corbel"/>
                <a:cs typeface="Corbel"/>
                <a:sym typeface="Corbel"/>
              </a:defRPr>
            </a:lvl1pPr>
            <a:lvl2pPr indent="-63500" lvl="1" marL="520700" marR="0" rtl="0" algn="l">
              <a:lnSpc>
                <a:spcPct val="90000"/>
              </a:lnSpc>
              <a:spcBef>
                <a:spcPts val="400"/>
              </a:spcBef>
              <a:buClr>
                <a:srgbClr val="EDEDED"/>
              </a:buClr>
              <a:buSzPts val="1800"/>
              <a:buFont typeface="Arial"/>
              <a:buChar char="•"/>
              <a:defRPr b="0" i="0" sz="1800" u="none" cap="none" strike="noStrike">
                <a:solidFill>
                  <a:srgbClr val="EDEDED"/>
                </a:solidFill>
                <a:latin typeface="Corbel"/>
                <a:ea typeface="Corbel"/>
                <a:cs typeface="Corbel"/>
                <a:sym typeface="Corbel"/>
              </a:defRPr>
            </a:lvl2pPr>
            <a:lvl3pPr indent="-76200" lvl="2" marL="863600" marR="0" rtl="0" algn="l">
              <a:lnSpc>
                <a:spcPct val="90000"/>
              </a:lnSpc>
              <a:spcBef>
                <a:spcPts val="400"/>
              </a:spcBef>
              <a:buClr>
                <a:srgbClr val="EDEDED"/>
              </a:buClr>
              <a:buSzPts val="1500"/>
              <a:buFont typeface="Arial"/>
              <a:buChar char="•"/>
              <a:defRPr b="0" i="0" sz="1500" u="none" cap="none" strike="noStrike">
                <a:solidFill>
                  <a:srgbClr val="EDEDED"/>
                </a:solidFill>
                <a:latin typeface="Corbel"/>
                <a:ea typeface="Corbel"/>
                <a:cs typeface="Corbel"/>
                <a:sym typeface="Corbel"/>
              </a:defRPr>
            </a:lvl3pPr>
            <a:lvl4pPr indent="-88900" lvl="3" marL="12065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88900" lvl="4" marL="15494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88900" lvl="5" marL="18923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6pPr>
            <a:lvl7pPr indent="-88900" lvl="6" marL="22352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7pPr>
            <a:lvl8pPr indent="-88900" lvl="7" marL="25781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8pPr>
            <a:lvl9pPr indent="-88900" lvl="8" marL="29210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9pPr>
          </a:lstStyle>
          <a:p/>
        </p:txBody>
      </p:sp>
      <p:sp>
        <p:nvSpPr>
          <p:cNvPr id="124" name="Shape 124"/>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125" name="Shape 125"/>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126" name="Shape 126"/>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27" name="Shape 127"/>
        <p:cNvGrpSpPr/>
        <p:nvPr/>
      </p:nvGrpSpPr>
      <p:grpSpPr>
        <a:xfrm>
          <a:off x="0" y="0"/>
          <a:ext cx="0" cy="0"/>
          <a:chOff x="0" y="0"/>
          <a:chExt cx="0" cy="0"/>
        </a:xfrm>
      </p:grpSpPr>
      <p:sp>
        <p:nvSpPr>
          <p:cNvPr id="128" name="Shape 128"/>
          <p:cNvSpPr txBox="1"/>
          <p:nvPr>
            <p:ph type="title"/>
          </p:nvPr>
        </p:nvSpPr>
        <p:spPr>
          <a:xfrm rot="5400000">
            <a:off x="5350050" y="1467544"/>
            <a:ext cx="4359000" cy="19716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rgbClr val="EDEDED"/>
              </a:buClr>
              <a:buSzPts val="4100"/>
              <a:buFont typeface="Corbel"/>
              <a:buNone/>
              <a:defRPr b="0" i="0" sz="41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129" name="Shape 129"/>
          <p:cNvSpPr txBox="1"/>
          <p:nvPr>
            <p:ph idx="1" type="body"/>
          </p:nvPr>
        </p:nvSpPr>
        <p:spPr>
          <a:xfrm rot="5400000">
            <a:off x="1349475" y="-447056"/>
            <a:ext cx="4359000" cy="58008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rgbClr val="EDEDED"/>
              </a:buClr>
              <a:buSzPts val="2100"/>
              <a:buFont typeface="Arial"/>
              <a:buChar char="•"/>
              <a:defRPr b="0" i="0" sz="2100" u="none" cap="none" strike="noStrike">
                <a:solidFill>
                  <a:srgbClr val="EDEDED"/>
                </a:solidFill>
                <a:latin typeface="Corbel"/>
                <a:ea typeface="Corbel"/>
                <a:cs typeface="Corbel"/>
                <a:sym typeface="Corbel"/>
              </a:defRPr>
            </a:lvl1pPr>
            <a:lvl2pPr indent="-63500" lvl="1" marL="520700" marR="0" rtl="0" algn="l">
              <a:lnSpc>
                <a:spcPct val="90000"/>
              </a:lnSpc>
              <a:spcBef>
                <a:spcPts val="400"/>
              </a:spcBef>
              <a:buClr>
                <a:srgbClr val="EDEDED"/>
              </a:buClr>
              <a:buSzPts val="1800"/>
              <a:buFont typeface="Arial"/>
              <a:buChar char="•"/>
              <a:defRPr b="0" i="0" sz="1800" u="none" cap="none" strike="noStrike">
                <a:solidFill>
                  <a:srgbClr val="EDEDED"/>
                </a:solidFill>
                <a:latin typeface="Corbel"/>
                <a:ea typeface="Corbel"/>
                <a:cs typeface="Corbel"/>
                <a:sym typeface="Corbel"/>
              </a:defRPr>
            </a:lvl2pPr>
            <a:lvl3pPr indent="-76200" lvl="2" marL="863600" marR="0" rtl="0" algn="l">
              <a:lnSpc>
                <a:spcPct val="90000"/>
              </a:lnSpc>
              <a:spcBef>
                <a:spcPts val="400"/>
              </a:spcBef>
              <a:buClr>
                <a:srgbClr val="EDEDED"/>
              </a:buClr>
              <a:buSzPts val="1500"/>
              <a:buFont typeface="Arial"/>
              <a:buChar char="•"/>
              <a:defRPr b="0" i="0" sz="1500" u="none" cap="none" strike="noStrike">
                <a:solidFill>
                  <a:srgbClr val="EDEDED"/>
                </a:solidFill>
                <a:latin typeface="Corbel"/>
                <a:ea typeface="Corbel"/>
                <a:cs typeface="Corbel"/>
                <a:sym typeface="Corbel"/>
              </a:defRPr>
            </a:lvl3pPr>
            <a:lvl4pPr indent="-88900" lvl="3" marL="12065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88900" lvl="4" marL="15494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88900" lvl="5" marL="18923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6pPr>
            <a:lvl7pPr indent="-88900" lvl="6" marL="22352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7pPr>
            <a:lvl8pPr indent="-88900" lvl="7" marL="25781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8pPr>
            <a:lvl9pPr indent="-88900" lvl="8" marL="29210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9pPr>
          </a:lstStyle>
          <a:p/>
        </p:txBody>
      </p:sp>
      <p:sp>
        <p:nvSpPr>
          <p:cNvPr id="130" name="Shape 130"/>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131" name="Shape 131"/>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132" name="Shape 132"/>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ustom layout 1">
    <p:bg>
      <p:bgPr>
        <a:solidFill>
          <a:srgbClr val="FFFFFF"/>
        </a:solidFill>
      </p:bgPr>
    </p:bg>
    <p:spTree>
      <p:nvGrpSpPr>
        <p:cNvPr id="133" name="Shape 133"/>
        <p:cNvGrpSpPr/>
        <p:nvPr/>
      </p:nvGrpSpPr>
      <p:grpSpPr>
        <a:xfrm>
          <a:off x="0" y="0"/>
          <a:ext cx="0" cy="0"/>
          <a:chOff x="0" y="0"/>
          <a:chExt cx="0" cy="0"/>
        </a:xfrm>
      </p:grpSpPr>
      <p:pic>
        <p:nvPicPr>
          <p:cNvPr id="134" name="Shape 134"/>
          <p:cNvPicPr preferRelativeResize="0"/>
          <p:nvPr/>
        </p:nvPicPr>
        <p:blipFill rotWithShape="1">
          <a:blip r:embed="rId2">
            <a:alphaModFix/>
          </a:blip>
          <a:srcRect b="19" l="0" r="0" t="9"/>
          <a:stretch/>
        </p:blipFill>
        <p:spPr>
          <a:xfrm>
            <a:off x="-1" y="0"/>
            <a:ext cx="9144000" cy="5143501"/>
          </a:xfrm>
          <a:prstGeom prst="rect">
            <a:avLst/>
          </a:prstGeom>
          <a:noFill/>
          <a:ln>
            <a:noFill/>
          </a:ln>
        </p:spPr>
      </p:pic>
      <p:sp>
        <p:nvSpPr>
          <p:cNvPr id="135" name="Shape 135"/>
          <p:cNvSpPr txBox="1"/>
          <p:nvPr>
            <p:ph type="title"/>
          </p:nvPr>
        </p:nvSpPr>
        <p:spPr>
          <a:xfrm>
            <a:off x="942975" y="933525"/>
            <a:ext cx="5324100" cy="2371500"/>
          </a:xfrm>
          <a:prstGeom prst="rect">
            <a:avLst/>
          </a:prstGeom>
          <a:noFill/>
        </p:spPr>
        <p:txBody>
          <a:bodyPr anchorCtr="0" anchor="b" bIns="68575" lIns="68575" rIns="68575" wrap="square" tIns="68575"/>
          <a:lstStyle>
            <a:lvl1pPr lvl="0" rtl="0" algn="l">
              <a:lnSpc>
                <a:spcPct val="100000"/>
              </a:lnSpc>
              <a:spcBef>
                <a:spcPts val="0"/>
              </a:spcBef>
              <a:spcAft>
                <a:spcPts val="0"/>
              </a:spcAft>
              <a:buClr>
                <a:srgbClr val="FFFFFF"/>
              </a:buClr>
              <a:buSzPts val="3200"/>
              <a:buNone/>
              <a:defRPr b="1" sz="3200">
                <a:solidFill>
                  <a:srgbClr val="FFFFFF"/>
                </a:solidFill>
              </a:defRPr>
            </a:lvl1pPr>
            <a:lvl2pPr lvl="1" rtl="0" algn="l">
              <a:lnSpc>
                <a:spcPct val="100000"/>
              </a:lnSpc>
              <a:spcBef>
                <a:spcPts val="0"/>
              </a:spcBef>
              <a:spcAft>
                <a:spcPts val="0"/>
              </a:spcAft>
              <a:buClr>
                <a:srgbClr val="FFFFFF"/>
              </a:buClr>
              <a:buSzPts val="3200"/>
              <a:buNone/>
              <a:defRPr b="1" sz="3200">
                <a:solidFill>
                  <a:srgbClr val="FFFFFF"/>
                </a:solidFill>
              </a:defRPr>
            </a:lvl2pPr>
            <a:lvl3pPr lvl="2" rtl="0" algn="l">
              <a:lnSpc>
                <a:spcPct val="100000"/>
              </a:lnSpc>
              <a:spcBef>
                <a:spcPts val="0"/>
              </a:spcBef>
              <a:spcAft>
                <a:spcPts val="0"/>
              </a:spcAft>
              <a:buClr>
                <a:srgbClr val="FFFFFF"/>
              </a:buClr>
              <a:buSzPts val="3200"/>
              <a:buNone/>
              <a:defRPr b="1" sz="3200">
                <a:solidFill>
                  <a:srgbClr val="FFFFFF"/>
                </a:solidFill>
              </a:defRPr>
            </a:lvl3pPr>
            <a:lvl4pPr lvl="3" rtl="0" algn="l">
              <a:lnSpc>
                <a:spcPct val="100000"/>
              </a:lnSpc>
              <a:spcBef>
                <a:spcPts val="0"/>
              </a:spcBef>
              <a:spcAft>
                <a:spcPts val="0"/>
              </a:spcAft>
              <a:buClr>
                <a:srgbClr val="FFFFFF"/>
              </a:buClr>
              <a:buSzPts val="3200"/>
              <a:buNone/>
              <a:defRPr b="1" sz="3200">
                <a:solidFill>
                  <a:srgbClr val="FFFFFF"/>
                </a:solidFill>
              </a:defRPr>
            </a:lvl4pPr>
            <a:lvl5pPr lvl="4" rtl="0" algn="l">
              <a:lnSpc>
                <a:spcPct val="100000"/>
              </a:lnSpc>
              <a:spcBef>
                <a:spcPts val="0"/>
              </a:spcBef>
              <a:spcAft>
                <a:spcPts val="0"/>
              </a:spcAft>
              <a:buClr>
                <a:srgbClr val="FFFFFF"/>
              </a:buClr>
              <a:buSzPts val="3200"/>
              <a:buNone/>
              <a:defRPr b="1" sz="3200">
                <a:solidFill>
                  <a:srgbClr val="FFFFFF"/>
                </a:solidFill>
              </a:defRPr>
            </a:lvl5pPr>
            <a:lvl6pPr lvl="5" rtl="0" algn="l">
              <a:lnSpc>
                <a:spcPct val="100000"/>
              </a:lnSpc>
              <a:spcBef>
                <a:spcPts val="0"/>
              </a:spcBef>
              <a:spcAft>
                <a:spcPts val="0"/>
              </a:spcAft>
              <a:buClr>
                <a:srgbClr val="FFFFFF"/>
              </a:buClr>
              <a:buSzPts val="3200"/>
              <a:buNone/>
              <a:defRPr b="1" sz="3200">
                <a:solidFill>
                  <a:srgbClr val="FFFFFF"/>
                </a:solidFill>
              </a:defRPr>
            </a:lvl6pPr>
            <a:lvl7pPr lvl="6" rtl="0" algn="l">
              <a:lnSpc>
                <a:spcPct val="100000"/>
              </a:lnSpc>
              <a:spcBef>
                <a:spcPts val="0"/>
              </a:spcBef>
              <a:spcAft>
                <a:spcPts val="0"/>
              </a:spcAft>
              <a:buClr>
                <a:srgbClr val="FFFFFF"/>
              </a:buClr>
              <a:buSzPts val="3200"/>
              <a:buNone/>
              <a:defRPr b="1" sz="3200">
                <a:solidFill>
                  <a:srgbClr val="FFFFFF"/>
                </a:solidFill>
              </a:defRPr>
            </a:lvl7pPr>
            <a:lvl8pPr lvl="7" rtl="0" algn="l">
              <a:lnSpc>
                <a:spcPct val="100000"/>
              </a:lnSpc>
              <a:spcBef>
                <a:spcPts val="0"/>
              </a:spcBef>
              <a:spcAft>
                <a:spcPts val="0"/>
              </a:spcAft>
              <a:buClr>
                <a:srgbClr val="FFFFFF"/>
              </a:buClr>
              <a:buSzPts val="3200"/>
              <a:buNone/>
              <a:defRPr b="1" sz="3200">
                <a:solidFill>
                  <a:srgbClr val="FFFFFF"/>
                </a:solidFill>
              </a:defRPr>
            </a:lvl8pPr>
            <a:lvl9pPr lvl="8" rtl="0" algn="l">
              <a:lnSpc>
                <a:spcPct val="100000"/>
              </a:lnSpc>
              <a:spcBef>
                <a:spcPts val="0"/>
              </a:spcBef>
              <a:spcAft>
                <a:spcPts val="0"/>
              </a:spcAft>
              <a:buClr>
                <a:srgbClr val="FFFFFF"/>
              </a:buClr>
              <a:buSzPts val="3200"/>
              <a:buNone/>
              <a:defRPr b="1" sz="3200">
                <a:solidFill>
                  <a:srgbClr val="FFFFFF"/>
                </a:solidFill>
              </a:defRPr>
            </a:lvl9pPr>
          </a:lstStyle>
          <a:p/>
        </p:txBody>
      </p:sp>
      <p:sp>
        <p:nvSpPr>
          <p:cNvPr id="136" name="Shape 136"/>
          <p:cNvSpPr txBox="1"/>
          <p:nvPr>
            <p:ph idx="1" type="subTitle"/>
          </p:nvPr>
        </p:nvSpPr>
        <p:spPr>
          <a:xfrm>
            <a:off x="942975" y="3481575"/>
            <a:ext cx="5324100" cy="493200"/>
          </a:xfrm>
          <a:prstGeom prst="rect">
            <a:avLst/>
          </a:prstGeom>
          <a:noFill/>
        </p:spPr>
        <p:txBody>
          <a:bodyPr anchorCtr="0" anchor="t" bIns="68575" lIns="68575" rIns="68575" wrap="square" tIns="68575"/>
          <a:lstStyle>
            <a:lvl1pPr lvl="0" rtl="0" algn="l">
              <a:lnSpc>
                <a:spcPct val="100000"/>
              </a:lnSpc>
              <a:spcBef>
                <a:spcPts val="0"/>
              </a:spcBef>
              <a:spcAft>
                <a:spcPts val="0"/>
              </a:spcAft>
              <a:buClr>
                <a:srgbClr val="FFFFFF"/>
              </a:buClr>
              <a:buSzPts val="1800"/>
              <a:buNone/>
              <a:defRPr sz="1800">
                <a:solidFill>
                  <a:srgbClr val="FFFFFF"/>
                </a:solidFill>
              </a:defRPr>
            </a:lvl1pPr>
            <a:lvl2pPr lvl="1" rtl="0" algn="l">
              <a:lnSpc>
                <a:spcPct val="100000"/>
              </a:lnSpc>
              <a:spcBef>
                <a:spcPts val="0"/>
              </a:spcBef>
              <a:spcAft>
                <a:spcPts val="0"/>
              </a:spcAft>
              <a:buClr>
                <a:srgbClr val="FFFFFF"/>
              </a:buClr>
              <a:buSzPts val="1800"/>
              <a:buNone/>
              <a:defRPr sz="1800">
                <a:solidFill>
                  <a:srgbClr val="FFFFFF"/>
                </a:solidFill>
              </a:defRPr>
            </a:lvl2pPr>
            <a:lvl3pPr lvl="2" rtl="0" algn="l">
              <a:lnSpc>
                <a:spcPct val="100000"/>
              </a:lnSpc>
              <a:spcBef>
                <a:spcPts val="0"/>
              </a:spcBef>
              <a:spcAft>
                <a:spcPts val="0"/>
              </a:spcAft>
              <a:buClr>
                <a:srgbClr val="FFFFFF"/>
              </a:buClr>
              <a:buSzPts val="1800"/>
              <a:buNone/>
              <a:defRPr sz="1800">
                <a:solidFill>
                  <a:srgbClr val="FFFFFF"/>
                </a:solidFill>
              </a:defRPr>
            </a:lvl3pPr>
            <a:lvl4pPr lvl="3" rtl="0" algn="l">
              <a:lnSpc>
                <a:spcPct val="100000"/>
              </a:lnSpc>
              <a:spcBef>
                <a:spcPts val="0"/>
              </a:spcBef>
              <a:spcAft>
                <a:spcPts val="0"/>
              </a:spcAft>
              <a:buClr>
                <a:srgbClr val="FFFFFF"/>
              </a:buClr>
              <a:buSzPts val="1800"/>
              <a:buNone/>
              <a:defRPr sz="1800">
                <a:solidFill>
                  <a:srgbClr val="FFFFFF"/>
                </a:solidFill>
              </a:defRPr>
            </a:lvl4pPr>
            <a:lvl5pPr lvl="4" rtl="0" algn="l">
              <a:lnSpc>
                <a:spcPct val="100000"/>
              </a:lnSpc>
              <a:spcBef>
                <a:spcPts val="0"/>
              </a:spcBef>
              <a:spcAft>
                <a:spcPts val="0"/>
              </a:spcAft>
              <a:buClr>
                <a:srgbClr val="FFFFFF"/>
              </a:buClr>
              <a:buSzPts val="1800"/>
              <a:buNone/>
              <a:defRPr sz="1800">
                <a:solidFill>
                  <a:srgbClr val="FFFFFF"/>
                </a:solidFill>
              </a:defRPr>
            </a:lvl5pPr>
            <a:lvl6pPr lvl="5" rtl="0" algn="l">
              <a:lnSpc>
                <a:spcPct val="100000"/>
              </a:lnSpc>
              <a:spcBef>
                <a:spcPts val="0"/>
              </a:spcBef>
              <a:spcAft>
                <a:spcPts val="0"/>
              </a:spcAft>
              <a:buClr>
                <a:srgbClr val="FFFFFF"/>
              </a:buClr>
              <a:buSzPts val="1800"/>
              <a:buNone/>
              <a:defRPr sz="1800">
                <a:solidFill>
                  <a:srgbClr val="FFFFFF"/>
                </a:solidFill>
              </a:defRPr>
            </a:lvl6pPr>
            <a:lvl7pPr lvl="6" rtl="0" algn="l">
              <a:lnSpc>
                <a:spcPct val="100000"/>
              </a:lnSpc>
              <a:spcBef>
                <a:spcPts val="0"/>
              </a:spcBef>
              <a:spcAft>
                <a:spcPts val="0"/>
              </a:spcAft>
              <a:buClr>
                <a:srgbClr val="FFFFFF"/>
              </a:buClr>
              <a:buSzPts val="1800"/>
              <a:buNone/>
              <a:defRPr sz="1800">
                <a:solidFill>
                  <a:srgbClr val="FFFFFF"/>
                </a:solidFill>
              </a:defRPr>
            </a:lvl7pPr>
            <a:lvl8pPr lvl="7" rtl="0" algn="l">
              <a:lnSpc>
                <a:spcPct val="100000"/>
              </a:lnSpc>
              <a:spcBef>
                <a:spcPts val="0"/>
              </a:spcBef>
              <a:spcAft>
                <a:spcPts val="0"/>
              </a:spcAft>
              <a:buClr>
                <a:srgbClr val="FFFFFF"/>
              </a:buClr>
              <a:buSzPts val="1800"/>
              <a:buNone/>
              <a:defRPr sz="1800">
                <a:solidFill>
                  <a:srgbClr val="FFFFFF"/>
                </a:solidFill>
              </a:defRPr>
            </a:lvl8pPr>
            <a:lvl9pPr lvl="8" rtl="0" algn="l">
              <a:lnSpc>
                <a:spcPct val="100000"/>
              </a:lnSpc>
              <a:spcBef>
                <a:spcPts val="0"/>
              </a:spcBef>
              <a:spcAft>
                <a:spcPts val="0"/>
              </a:spcAft>
              <a:buClr>
                <a:srgbClr val="FFFFFF"/>
              </a:buClr>
              <a:buSzPts val="1800"/>
              <a:buNone/>
              <a:defRPr sz="1800">
                <a:solidFill>
                  <a:srgbClr val="FFFFFF"/>
                </a:solidFill>
              </a:defRPr>
            </a:lvl9pPr>
          </a:lstStyle>
          <a:p/>
        </p:txBody>
      </p:sp>
      <p:sp>
        <p:nvSpPr>
          <p:cNvPr id="137" name="Shape 137"/>
          <p:cNvSpPr txBox="1"/>
          <p:nvPr>
            <p:ph idx="12" type="sldNum"/>
          </p:nvPr>
        </p:nvSpPr>
        <p:spPr>
          <a:xfrm>
            <a:off x="8472458" y="4663217"/>
            <a:ext cx="548700" cy="393600"/>
          </a:xfrm>
          <a:prstGeom prst="rect">
            <a:avLst/>
          </a:prstGeom>
          <a:noFill/>
        </p:spPr>
        <p:txBody>
          <a:bodyPr anchorCtr="0" anchor="ctr" bIns="34275" lIns="68575" rIns="68575" wrap="square" tIns="34275">
            <a:noAutofit/>
          </a:bodyPr>
          <a:lstStyle/>
          <a:p>
            <a:pPr indent="0" lvl="0" marL="0" rtl="0" algn="r">
              <a:lnSpc>
                <a:spcPct val="100000"/>
              </a:lnSpc>
              <a:spcBef>
                <a:spcPts val="0"/>
              </a:spcBef>
              <a:spcAft>
                <a:spcPts val="0"/>
              </a:spcAft>
              <a:buNone/>
            </a:pPr>
            <a:fld id="{00000000-1234-1234-1234-123412341234}" type="slidenum">
              <a:rPr lang="en" sz="1000">
                <a:solidFill>
                  <a:srgbClr val="FFFFFF"/>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ustom layout 4">
    <p:spTree>
      <p:nvGrpSpPr>
        <p:cNvPr id="138" name="Shape 138"/>
        <p:cNvGrpSpPr/>
        <p:nvPr/>
      </p:nvGrpSpPr>
      <p:grpSpPr>
        <a:xfrm>
          <a:off x="0" y="0"/>
          <a:ext cx="0" cy="0"/>
          <a:chOff x="0" y="0"/>
          <a:chExt cx="0" cy="0"/>
        </a:xfrm>
      </p:grpSpPr>
      <p:sp>
        <p:nvSpPr>
          <p:cNvPr id="139" name="Shape 139"/>
          <p:cNvSpPr/>
          <p:nvPr/>
        </p:nvSpPr>
        <p:spPr>
          <a:xfrm>
            <a:off x="0" y="0"/>
            <a:ext cx="9144000" cy="5143500"/>
          </a:xfrm>
          <a:prstGeom prst="rect">
            <a:avLst/>
          </a:prstGeom>
          <a:gradFill>
            <a:gsLst>
              <a:gs pos="0">
                <a:srgbClr val="696969"/>
              </a:gs>
              <a:gs pos="100000">
                <a:srgbClr val="1D1D1D"/>
              </a:gs>
            </a:gsLst>
            <a:lin ang="5400012" scaled="0"/>
          </a:gradFill>
          <a:ln>
            <a:noFill/>
          </a:ln>
        </p:spPr>
        <p:txBody>
          <a:bodyPr anchorCtr="0" anchor="ctr" bIns="91425" lIns="91425" rIns="91425" wrap="square" tIns="91425">
            <a:noAutofit/>
          </a:bodyPr>
          <a:lstStyle/>
          <a:p>
            <a:pPr indent="0" lvl="0" marL="0">
              <a:spcBef>
                <a:spcPts val="0"/>
              </a:spcBef>
              <a:buNone/>
            </a:pPr>
            <a:r>
              <a:t/>
            </a:r>
            <a:endParaRPr/>
          </a:p>
        </p:txBody>
      </p:sp>
      <p:sp>
        <p:nvSpPr>
          <p:cNvPr id="140" name="Shape 140"/>
          <p:cNvSpPr txBox="1"/>
          <p:nvPr>
            <p:ph type="title"/>
          </p:nvPr>
        </p:nvSpPr>
        <p:spPr>
          <a:xfrm>
            <a:off x="311700" y="205950"/>
            <a:ext cx="3889500" cy="1833000"/>
          </a:xfrm>
          <a:prstGeom prst="rect">
            <a:avLst/>
          </a:prstGeom>
          <a:noFill/>
        </p:spPr>
        <p:txBody>
          <a:bodyPr anchorCtr="0" anchor="b" bIns="68575" lIns="68575" rIns="68575" wrap="square" tIns="68575"/>
          <a:lstStyle>
            <a:lvl1pPr lvl="0" rtl="0" algn="l">
              <a:lnSpc>
                <a:spcPct val="100000"/>
              </a:lnSpc>
              <a:spcBef>
                <a:spcPts val="0"/>
              </a:spcBef>
              <a:spcAft>
                <a:spcPts val="0"/>
              </a:spcAft>
              <a:buClr>
                <a:srgbClr val="FFFFFF"/>
              </a:buClr>
              <a:buSzPts val="2800"/>
              <a:buNone/>
              <a:defRPr b="1" sz="2800">
                <a:solidFill>
                  <a:srgbClr val="FFFFFF"/>
                </a:solidFill>
              </a:defRPr>
            </a:lvl1pPr>
            <a:lvl2pPr lvl="1" rtl="0" algn="l">
              <a:lnSpc>
                <a:spcPct val="100000"/>
              </a:lnSpc>
              <a:spcBef>
                <a:spcPts val="0"/>
              </a:spcBef>
              <a:spcAft>
                <a:spcPts val="0"/>
              </a:spcAft>
              <a:buClr>
                <a:srgbClr val="FFFFFF"/>
              </a:buClr>
              <a:buSzPts val="2800"/>
              <a:buNone/>
              <a:defRPr b="1" sz="2800">
                <a:solidFill>
                  <a:srgbClr val="FFFFFF"/>
                </a:solidFill>
              </a:defRPr>
            </a:lvl2pPr>
            <a:lvl3pPr lvl="2" rtl="0" algn="l">
              <a:lnSpc>
                <a:spcPct val="100000"/>
              </a:lnSpc>
              <a:spcBef>
                <a:spcPts val="0"/>
              </a:spcBef>
              <a:spcAft>
                <a:spcPts val="0"/>
              </a:spcAft>
              <a:buClr>
                <a:srgbClr val="FFFFFF"/>
              </a:buClr>
              <a:buSzPts val="2800"/>
              <a:buNone/>
              <a:defRPr b="1" sz="2800">
                <a:solidFill>
                  <a:srgbClr val="FFFFFF"/>
                </a:solidFill>
              </a:defRPr>
            </a:lvl3pPr>
            <a:lvl4pPr lvl="3" rtl="0" algn="l">
              <a:lnSpc>
                <a:spcPct val="100000"/>
              </a:lnSpc>
              <a:spcBef>
                <a:spcPts val="0"/>
              </a:spcBef>
              <a:spcAft>
                <a:spcPts val="0"/>
              </a:spcAft>
              <a:buClr>
                <a:srgbClr val="FFFFFF"/>
              </a:buClr>
              <a:buSzPts val="2800"/>
              <a:buNone/>
              <a:defRPr b="1" sz="2800">
                <a:solidFill>
                  <a:srgbClr val="FFFFFF"/>
                </a:solidFill>
              </a:defRPr>
            </a:lvl4pPr>
            <a:lvl5pPr lvl="4" rtl="0" algn="l">
              <a:lnSpc>
                <a:spcPct val="100000"/>
              </a:lnSpc>
              <a:spcBef>
                <a:spcPts val="0"/>
              </a:spcBef>
              <a:spcAft>
                <a:spcPts val="0"/>
              </a:spcAft>
              <a:buClr>
                <a:srgbClr val="FFFFFF"/>
              </a:buClr>
              <a:buSzPts val="2800"/>
              <a:buNone/>
              <a:defRPr b="1" sz="2800">
                <a:solidFill>
                  <a:srgbClr val="FFFFFF"/>
                </a:solidFill>
              </a:defRPr>
            </a:lvl5pPr>
            <a:lvl6pPr lvl="5" rtl="0" algn="l">
              <a:lnSpc>
                <a:spcPct val="100000"/>
              </a:lnSpc>
              <a:spcBef>
                <a:spcPts val="0"/>
              </a:spcBef>
              <a:spcAft>
                <a:spcPts val="0"/>
              </a:spcAft>
              <a:buClr>
                <a:srgbClr val="FFFFFF"/>
              </a:buClr>
              <a:buSzPts val="2800"/>
              <a:buNone/>
              <a:defRPr b="1" sz="2800">
                <a:solidFill>
                  <a:srgbClr val="FFFFFF"/>
                </a:solidFill>
              </a:defRPr>
            </a:lvl6pPr>
            <a:lvl7pPr lvl="6" rtl="0" algn="l">
              <a:lnSpc>
                <a:spcPct val="100000"/>
              </a:lnSpc>
              <a:spcBef>
                <a:spcPts val="0"/>
              </a:spcBef>
              <a:spcAft>
                <a:spcPts val="0"/>
              </a:spcAft>
              <a:buClr>
                <a:srgbClr val="FFFFFF"/>
              </a:buClr>
              <a:buSzPts val="2800"/>
              <a:buNone/>
              <a:defRPr b="1" sz="2800">
                <a:solidFill>
                  <a:srgbClr val="FFFFFF"/>
                </a:solidFill>
              </a:defRPr>
            </a:lvl7pPr>
            <a:lvl8pPr lvl="7" rtl="0" algn="l">
              <a:lnSpc>
                <a:spcPct val="100000"/>
              </a:lnSpc>
              <a:spcBef>
                <a:spcPts val="0"/>
              </a:spcBef>
              <a:spcAft>
                <a:spcPts val="0"/>
              </a:spcAft>
              <a:buClr>
                <a:srgbClr val="FFFFFF"/>
              </a:buClr>
              <a:buSzPts val="2800"/>
              <a:buNone/>
              <a:defRPr b="1" sz="2800">
                <a:solidFill>
                  <a:srgbClr val="FFFFFF"/>
                </a:solidFill>
              </a:defRPr>
            </a:lvl8pPr>
            <a:lvl9pPr lvl="8" rtl="0" algn="l">
              <a:lnSpc>
                <a:spcPct val="100000"/>
              </a:lnSpc>
              <a:spcBef>
                <a:spcPts val="0"/>
              </a:spcBef>
              <a:spcAft>
                <a:spcPts val="0"/>
              </a:spcAft>
              <a:buClr>
                <a:srgbClr val="FFFFFF"/>
              </a:buClr>
              <a:buSzPts val="2800"/>
              <a:buNone/>
              <a:defRPr b="1" sz="2800">
                <a:solidFill>
                  <a:srgbClr val="FFFFFF"/>
                </a:solidFill>
              </a:defRPr>
            </a:lvl9pPr>
          </a:lstStyle>
          <a:p/>
        </p:txBody>
      </p:sp>
      <p:sp>
        <p:nvSpPr>
          <p:cNvPr id="141" name="Shape 141"/>
          <p:cNvSpPr txBox="1"/>
          <p:nvPr>
            <p:ph idx="1" type="body"/>
          </p:nvPr>
        </p:nvSpPr>
        <p:spPr>
          <a:xfrm>
            <a:off x="311700" y="2234525"/>
            <a:ext cx="3889500" cy="2334300"/>
          </a:xfrm>
          <a:prstGeom prst="rect">
            <a:avLst/>
          </a:prstGeom>
          <a:noFill/>
        </p:spPr>
        <p:txBody>
          <a:bodyPr anchorCtr="0" anchor="t" bIns="68575" lIns="68575" rIns="68575" wrap="square" tIns="68575"/>
          <a:lstStyle>
            <a:lvl1pPr lvl="0" rtl="0" algn="l">
              <a:lnSpc>
                <a:spcPct val="115000"/>
              </a:lnSpc>
              <a:spcBef>
                <a:spcPts val="0"/>
              </a:spcBef>
              <a:spcAft>
                <a:spcPts val="1600"/>
              </a:spcAft>
              <a:buClr>
                <a:srgbClr val="FFFFFF"/>
              </a:buClr>
              <a:buSzPts val="1400"/>
              <a:buChar char="•"/>
              <a:defRPr sz="1400">
                <a:solidFill>
                  <a:srgbClr val="FFFFFF"/>
                </a:solidFill>
              </a:defRPr>
            </a:lvl1pPr>
            <a:lvl2pPr lvl="1" rtl="0" algn="l">
              <a:lnSpc>
                <a:spcPct val="115000"/>
              </a:lnSpc>
              <a:spcBef>
                <a:spcPts val="0"/>
              </a:spcBef>
              <a:spcAft>
                <a:spcPts val="1600"/>
              </a:spcAft>
              <a:buClr>
                <a:srgbClr val="FFFFFF"/>
              </a:buClr>
              <a:buSzPts val="1200"/>
              <a:buChar char="•"/>
              <a:defRPr sz="1200">
                <a:solidFill>
                  <a:srgbClr val="FFFFFF"/>
                </a:solidFill>
              </a:defRPr>
            </a:lvl2pPr>
            <a:lvl3pPr lvl="2" rtl="0" algn="l">
              <a:lnSpc>
                <a:spcPct val="115000"/>
              </a:lnSpc>
              <a:spcBef>
                <a:spcPts val="0"/>
              </a:spcBef>
              <a:spcAft>
                <a:spcPts val="1600"/>
              </a:spcAft>
              <a:buClr>
                <a:srgbClr val="FFFFFF"/>
              </a:buClr>
              <a:buSzPts val="1200"/>
              <a:buChar char="•"/>
              <a:defRPr sz="1200">
                <a:solidFill>
                  <a:srgbClr val="FFFFFF"/>
                </a:solidFill>
              </a:defRPr>
            </a:lvl3pPr>
            <a:lvl4pPr lvl="3" rtl="0" algn="l">
              <a:lnSpc>
                <a:spcPct val="115000"/>
              </a:lnSpc>
              <a:spcBef>
                <a:spcPts val="0"/>
              </a:spcBef>
              <a:spcAft>
                <a:spcPts val="1600"/>
              </a:spcAft>
              <a:buClr>
                <a:srgbClr val="FFFFFF"/>
              </a:buClr>
              <a:buSzPts val="1200"/>
              <a:buChar char="•"/>
              <a:defRPr sz="1200">
                <a:solidFill>
                  <a:srgbClr val="FFFFFF"/>
                </a:solidFill>
              </a:defRPr>
            </a:lvl4pPr>
            <a:lvl5pPr lvl="4" rtl="0" algn="l">
              <a:lnSpc>
                <a:spcPct val="115000"/>
              </a:lnSpc>
              <a:spcBef>
                <a:spcPts val="0"/>
              </a:spcBef>
              <a:spcAft>
                <a:spcPts val="1600"/>
              </a:spcAft>
              <a:buClr>
                <a:srgbClr val="FFFFFF"/>
              </a:buClr>
              <a:buSzPts val="1200"/>
              <a:buChar char="•"/>
              <a:defRPr sz="1200">
                <a:solidFill>
                  <a:srgbClr val="FFFFFF"/>
                </a:solidFill>
              </a:defRPr>
            </a:lvl5pPr>
            <a:lvl6pPr lvl="5" rtl="0" algn="l">
              <a:lnSpc>
                <a:spcPct val="115000"/>
              </a:lnSpc>
              <a:spcBef>
                <a:spcPts val="0"/>
              </a:spcBef>
              <a:spcAft>
                <a:spcPts val="1600"/>
              </a:spcAft>
              <a:buClr>
                <a:srgbClr val="FFFFFF"/>
              </a:buClr>
              <a:buSzPts val="1200"/>
              <a:buChar char="•"/>
              <a:defRPr sz="1200">
                <a:solidFill>
                  <a:srgbClr val="FFFFFF"/>
                </a:solidFill>
              </a:defRPr>
            </a:lvl6pPr>
            <a:lvl7pPr lvl="6" rtl="0" algn="l">
              <a:lnSpc>
                <a:spcPct val="115000"/>
              </a:lnSpc>
              <a:spcBef>
                <a:spcPts val="0"/>
              </a:spcBef>
              <a:spcAft>
                <a:spcPts val="1600"/>
              </a:spcAft>
              <a:buClr>
                <a:srgbClr val="FFFFFF"/>
              </a:buClr>
              <a:buSzPts val="1200"/>
              <a:buChar char="•"/>
              <a:defRPr sz="1200">
                <a:solidFill>
                  <a:srgbClr val="FFFFFF"/>
                </a:solidFill>
              </a:defRPr>
            </a:lvl7pPr>
            <a:lvl8pPr lvl="7" rtl="0" algn="l">
              <a:lnSpc>
                <a:spcPct val="115000"/>
              </a:lnSpc>
              <a:spcBef>
                <a:spcPts val="0"/>
              </a:spcBef>
              <a:spcAft>
                <a:spcPts val="1600"/>
              </a:spcAft>
              <a:buClr>
                <a:srgbClr val="FFFFFF"/>
              </a:buClr>
              <a:buSzPts val="1200"/>
              <a:buChar char="•"/>
              <a:defRPr sz="1200">
                <a:solidFill>
                  <a:srgbClr val="FFFFFF"/>
                </a:solidFill>
              </a:defRPr>
            </a:lvl8pPr>
            <a:lvl9pPr lvl="8" rtl="0" algn="l">
              <a:lnSpc>
                <a:spcPct val="115000"/>
              </a:lnSpc>
              <a:spcBef>
                <a:spcPts val="0"/>
              </a:spcBef>
              <a:spcAft>
                <a:spcPts val="1600"/>
              </a:spcAft>
              <a:buClr>
                <a:srgbClr val="FFFFFF"/>
              </a:buClr>
              <a:buSzPts val="1200"/>
              <a:buChar char="•"/>
              <a:defRPr sz="1200">
                <a:solidFill>
                  <a:srgbClr val="FFFFFF"/>
                </a:solidFill>
              </a:defRPr>
            </a:lvl9pPr>
          </a:lstStyle>
          <a:p/>
        </p:txBody>
      </p:sp>
      <p:sp>
        <p:nvSpPr>
          <p:cNvPr id="142" name="Shape 142"/>
          <p:cNvSpPr txBox="1"/>
          <p:nvPr>
            <p:ph idx="12" type="sldNum"/>
          </p:nvPr>
        </p:nvSpPr>
        <p:spPr>
          <a:xfrm>
            <a:off x="8472458" y="4663217"/>
            <a:ext cx="548700" cy="393600"/>
          </a:xfrm>
          <a:prstGeom prst="rect">
            <a:avLst/>
          </a:prstGeom>
          <a:noFill/>
        </p:spPr>
        <p:txBody>
          <a:bodyPr anchorCtr="0" anchor="ctr" bIns="34275" lIns="68575" rIns="68575" wrap="square" tIns="34275">
            <a:noAutofit/>
          </a:bodyPr>
          <a:lstStyle/>
          <a:p>
            <a:pPr indent="0" lvl="0" marL="0" rtl="0" algn="r">
              <a:lnSpc>
                <a:spcPct val="100000"/>
              </a:lnSpc>
              <a:spcBef>
                <a:spcPts val="0"/>
              </a:spcBef>
              <a:spcAft>
                <a:spcPts val="0"/>
              </a:spcAft>
              <a:buNone/>
            </a:pPr>
            <a:fld id="{00000000-1234-1234-1234-123412341234}" type="slidenum">
              <a:rPr lang="en" sz="1000">
                <a:solidFill>
                  <a:srgbClr val="FFFFFF"/>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7" name="Shape 17"/>
        <p:cNvGrpSpPr/>
        <p:nvPr/>
      </p:nvGrpSpPr>
      <p:grpSpPr>
        <a:xfrm>
          <a:off x="0" y="0"/>
          <a:ext cx="0" cy="0"/>
          <a:chOff x="0" y="0"/>
          <a:chExt cx="0" cy="0"/>
        </a:xfrm>
      </p:grpSpPr>
      <p:sp>
        <p:nvSpPr>
          <p:cNvPr id="18" name="Shape 18"/>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19" name="Shape 19"/>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20" name="Shape 20"/>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ustom layout">
    <p:bg>
      <p:bgPr>
        <a:solidFill>
          <a:srgbClr val="FFFFFF"/>
        </a:solidFill>
      </p:bgPr>
    </p:bg>
    <p:spTree>
      <p:nvGrpSpPr>
        <p:cNvPr id="143" name="Shape 143"/>
        <p:cNvGrpSpPr/>
        <p:nvPr/>
      </p:nvGrpSpPr>
      <p:grpSpPr>
        <a:xfrm>
          <a:off x="0" y="0"/>
          <a:ext cx="0" cy="0"/>
          <a:chOff x="0" y="0"/>
          <a:chExt cx="0" cy="0"/>
        </a:xfrm>
      </p:grpSpPr>
      <p:sp>
        <p:nvSpPr>
          <p:cNvPr id="144" name="Shape 144"/>
          <p:cNvSpPr/>
          <p:nvPr/>
        </p:nvSpPr>
        <p:spPr>
          <a:xfrm>
            <a:off x="0" y="0"/>
            <a:ext cx="9144000" cy="51435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sp>
        <p:nvSpPr>
          <p:cNvPr id="145" name="Shape 145"/>
          <p:cNvSpPr/>
          <p:nvPr/>
        </p:nvSpPr>
        <p:spPr>
          <a:xfrm>
            <a:off x="-25" y="0"/>
            <a:ext cx="9144000" cy="1741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46" name="Shape 146"/>
          <p:cNvSpPr/>
          <p:nvPr/>
        </p:nvSpPr>
        <p:spPr>
          <a:xfrm>
            <a:off x="6551675" y="0"/>
            <a:ext cx="2592300" cy="1741500"/>
          </a:xfrm>
          <a:prstGeom prst="rect">
            <a:avLst/>
          </a:prstGeom>
          <a:solidFill>
            <a:srgbClr val="FFFFFF">
              <a:alpha val="25099"/>
            </a:srgb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47" name="Shape 147"/>
          <p:cNvSpPr/>
          <p:nvPr/>
        </p:nvSpPr>
        <p:spPr>
          <a:xfrm rot="10800000">
            <a:off x="3991228" y="0"/>
            <a:ext cx="1727100" cy="1741500"/>
          </a:xfrm>
          <a:prstGeom prst="flowChartDelay">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48" name="Shape 148"/>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49" name="Shape 149"/>
          <p:cNvSpPr/>
          <p:nvPr/>
        </p:nvSpPr>
        <p:spPr>
          <a:xfrm rot="10800000">
            <a:off x="4431837" y="0"/>
            <a:ext cx="1727100" cy="1741500"/>
          </a:xfrm>
          <a:prstGeom prst="flowChartDelay">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50" name="Shape 150"/>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51" name="Shape 151"/>
          <p:cNvSpPr/>
          <p:nvPr/>
        </p:nvSpPr>
        <p:spPr>
          <a:xfrm rot="10800000">
            <a:off x="4856511" y="0"/>
            <a:ext cx="1727100" cy="1741500"/>
          </a:xfrm>
          <a:prstGeom prst="flowChartDelay">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52" name="Shape 152"/>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53" name="Shape 153"/>
          <p:cNvSpPr txBox="1"/>
          <p:nvPr>
            <p:ph type="title"/>
          </p:nvPr>
        </p:nvSpPr>
        <p:spPr>
          <a:xfrm>
            <a:off x="324475" y="148225"/>
            <a:ext cx="3559500" cy="1373700"/>
          </a:xfrm>
          <a:prstGeom prst="rect">
            <a:avLst/>
          </a:prstGeom>
          <a:noFill/>
        </p:spPr>
        <p:txBody>
          <a:bodyPr anchorCtr="0" anchor="b" bIns="68575" lIns="68575" rIns="68575" wrap="square" tIns="68575"/>
          <a:lstStyle>
            <a:lvl1pPr lvl="0" rtl="0" algn="l">
              <a:lnSpc>
                <a:spcPct val="100000"/>
              </a:lnSpc>
              <a:spcBef>
                <a:spcPts val="0"/>
              </a:spcBef>
              <a:spcAft>
                <a:spcPts val="0"/>
              </a:spcAft>
              <a:buNone/>
              <a:defRPr b="1" sz="2800">
                <a:solidFill>
                  <a:schemeClr val="lt1"/>
                </a:solidFill>
              </a:defRPr>
            </a:lvl1pPr>
            <a:lvl2pPr lvl="1" rtl="0" algn="l">
              <a:lnSpc>
                <a:spcPct val="100000"/>
              </a:lnSpc>
              <a:spcBef>
                <a:spcPts val="0"/>
              </a:spcBef>
              <a:spcAft>
                <a:spcPts val="0"/>
              </a:spcAft>
              <a:buNone/>
              <a:defRPr b="1" sz="2800">
                <a:solidFill>
                  <a:schemeClr val="lt1"/>
                </a:solidFill>
              </a:defRPr>
            </a:lvl2pPr>
            <a:lvl3pPr lvl="2" rtl="0" algn="l">
              <a:lnSpc>
                <a:spcPct val="100000"/>
              </a:lnSpc>
              <a:spcBef>
                <a:spcPts val="0"/>
              </a:spcBef>
              <a:spcAft>
                <a:spcPts val="0"/>
              </a:spcAft>
              <a:buNone/>
              <a:defRPr b="1" sz="2800">
                <a:solidFill>
                  <a:schemeClr val="lt1"/>
                </a:solidFill>
              </a:defRPr>
            </a:lvl3pPr>
            <a:lvl4pPr lvl="3" rtl="0" algn="l">
              <a:lnSpc>
                <a:spcPct val="100000"/>
              </a:lnSpc>
              <a:spcBef>
                <a:spcPts val="0"/>
              </a:spcBef>
              <a:spcAft>
                <a:spcPts val="0"/>
              </a:spcAft>
              <a:buNone/>
              <a:defRPr b="1" sz="2800">
                <a:solidFill>
                  <a:schemeClr val="lt1"/>
                </a:solidFill>
              </a:defRPr>
            </a:lvl4pPr>
            <a:lvl5pPr lvl="4" rtl="0" algn="l">
              <a:lnSpc>
                <a:spcPct val="100000"/>
              </a:lnSpc>
              <a:spcBef>
                <a:spcPts val="0"/>
              </a:spcBef>
              <a:spcAft>
                <a:spcPts val="0"/>
              </a:spcAft>
              <a:buNone/>
              <a:defRPr b="1" sz="2800">
                <a:solidFill>
                  <a:schemeClr val="lt1"/>
                </a:solidFill>
              </a:defRPr>
            </a:lvl5pPr>
            <a:lvl6pPr lvl="5" rtl="0" algn="l">
              <a:lnSpc>
                <a:spcPct val="100000"/>
              </a:lnSpc>
              <a:spcBef>
                <a:spcPts val="0"/>
              </a:spcBef>
              <a:spcAft>
                <a:spcPts val="0"/>
              </a:spcAft>
              <a:buNone/>
              <a:defRPr b="1" sz="2800">
                <a:solidFill>
                  <a:schemeClr val="lt1"/>
                </a:solidFill>
              </a:defRPr>
            </a:lvl6pPr>
            <a:lvl7pPr lvl="6" rtl="0" algn="l">
              <a:lnSpc>
                <a:spcPct val="100000"/>
              </a:lnSpc>
              <a:spcBef>
                <a:spcPts val="0"/>
              </a:spcBef>
              <a:spcAft>
                <a:spcPts val="0"/>
              </a:spcAft>
              <a:buNone/>
              <a:defRPr b="1" sz="2800">
                <a:solidFill>
                  <a:schemeClr val="lt1"/>
                </a:solidFill>
              </a:defRPr>
            </a:lvl7pPr>
            <a:lvl8pPr lvl="7" rtl="0" algn="l">
              <a:lnSpc>
                <a:spcPct val="100000"/>
              </a:lnSpc>
              <a:spcBef>
                <a:spcPts val="0"/>
              </a:spcBef>
              <a:spcAft>
                <a:spcPts val="0"/>
              </a:spcAft>
              <a:buNone/>
              <a:defRPr b="1" sz="2800">
                <a:solidFill>
                  <a:schemeClr val="lt1"/>
                </a:solidFill>
              </a:defRPr>
            </a:lvl8pPr>
            <a:lvl9pPr lvl="8" rtl="0" algn="l">
              <a:lnSpc>
                <a:spcPct val="100000"/>
              </a:lnSpc>
              <a:spcBef>
                <a:spcPts val="0"/>
              </a:spcBef>
              <a:spcAft>
                <a:spcPts val="0"/>
              </a:spcAft>
              <a:buNone/>
              <a:defRPr b="1" sz="2800">
                <a:solidFill>
                  <a:schemeClr val="lt1"/>
                </a:solidFill>
              </a:defRPr>
            </a:lvl9pPr>
          </a:lstStyle>
          <a:p/>
        </p:txBody>
      </p:sp>
      <p:sp>
        <p:nvSpPr>
          <p:cNvPr id="154" name="Shape 154"/>
          <p:cNvSpPr txBox="1"/>
          <p:nvPr>
            <p:ph idx="1" type="body"/>
          </p:nvPr>
        </p:nvSpPr>
        <p:spPr>
          <a:xfrm>
            <a:off x="324475" y="1920450"/>
            <a:ext cx="8494800" cy="2704200"/>
          </a:xfrm>
          <a:prstGeom prst="rect">
            <a:avLst/>
          </a:prstGeom>
          <a:noFill/>
        </p:spPr>
        <p:txBody>
          <a:bodyPr anchorCtr="0" anchor="t" bIns="68575" lIns="68575" rIns="68575" wrap="square" tIns="68575"/>
          <a:lstStyle>
            <a:lvl1pPr lvl="0" rtl="0" algn="l">
              <a:lnSpc>
                <a:spcPct val="115000"/>
              </a:lnSpc>
              <a:spcBef>
                <a:spcPts val="0"/>
              </a:spcBef>
              <a:spcAft>
                <a:spcPts val="1600"/>
              </a:spcAft>
              <a:buClr>
                <a:schemeClr val="dk2"/>
              </a:buClr>
              <a:buSzPts val="1800"/>
              <a:buChar char="•"/>
              <a:defRPr sz="1800">
                <a:solidFill>
                  <a:schemeClr val="dk2"/>
                </a:solidFill>
              </a:defRPr>
            </a:lvl1pPr>
            <a:lvl2pPr lvl="1" rtl="0" algn="l">
              <a:lnSpc>
                <a:spcPct val="115000"/>
              </a:lnSpc>
              <a:spcBef>
                <a:spcPts val="0"/>
              </a:spcBef>
              <a:spcAft>
                <a:spcPts val="1600"/>
              </a:spcAft>
              <a:buClr>
                <a:schemeClr val="dk2"/>
              </a:buClr>
              <a:buSzPts val="1800"/>
              <a:buChar char="•"/>
              <a:defRPr sz="1400">
                <a:solidFill>
                  <a:schemeClr val="dk2"/>
                </a:solidFill>
              </a:defRPr>
            </a:lvl2pPr>
            <a:lvl3pPr lvl="2" rtl="0" algn="l">
              <a:lnSpc>
                <a:spcPct val="115000"/>
              </a:lnSpc>
              <a:spcBef>
                <a:spcPts val="0"/>
              </a:spcBef>
              <a:spcAft>
                <a:spcPts val="1600"/>
              </a:spcAft>
              <a:buClr>
                <a:schemeClr val="dk2"/>
              </a:buClr>
              <a:buSzPts val="1500"/>
              <a:buChar char="•"/>
              <a:defRPr sz="1400">
                <a:solidFill>
                  <a:schemeClr val="dk2"/>
                </a:solidFill>
              </a:defRPr>
            </a:lvl3pPr>
            <a:lvl4pPr lvl="3" rtl="0" algn="l">
              <a:lnSpc>
                <a:spcPct val="115000"/>
              </a:lnSpc>
              <a:spcBef>
                <a:spcPts val="0"/>
              </a:spcBef>
              <a:spcAft>
                <a:spcPts val="1600"/>
              </a:spcAft>
              <a:buClr>
                <a:schemeClr val="dk2"/>
              </a:buClr>
              <a:buSzPts val="1400"/>
              <a:buChar char="•"/>
              <a:defRPr sz="1400">
                <a:solidFill>
                  <a:schemeClr val="dk2"/>
                </a:solidFill>
              </a:defRPr>
            </a:lvl4pPr>
            <a:lvl5pPr lvl="4" rtl="0" algn="l">
              <a:lnSpc>
                <a:spcPct val="115000"/>
              </a:lnSpc>
              <a:spcBef>
                <a:spcPts val="0"/>
              </a:spcBef>
              <a:spcAft>
                <a:spcPts val="1600"/>
              </a:spcAft>
              <a:buClr>
                <a:schemeClr val="dk2"/>
              </a:buClr>
              <a:buSzPts val="1400"/>
              <a:buChar char="•"/>
              <a:defRPr sz="1400">
                <a:solidFill>
                  <a:schemeClr val="dk2"/>
                </a:solidFill>
              </a:defRPr>
            </a:lvl5pPr>
            <a:lvl6pPr lvl="5" rtl="0" algn="l">
              <a:lnSpc>
                <a:spcPct val="115000"/>
              </a:lnSpc>
              <a:spcBef>
                <a:spcPts val="0"/>
              </a:spcBef>
              <a:spcAft>
                <a:spcPts val="1600"/>
              </a:spcAft>
              <a:buClr>
                <a:schemeClr val="dk2"/>
              </a:buClr>
              <a:buSzPts val="1400"/>
              <a:buChar char="•"/>
              <a:defRPr sz="1400">
                <a:solidFill>
                  <a:schemeClr val="dk2"/>
                </a:solidFill>
              </a:defRPr>
            </a:lvl6pPr>
            <a:lvl7pPr lvl="6" rtl="0" algn="l">
              <a:lnSpc>
                <a:spcPct val="115000"/>
              </a:lnSpc>
              <a:spcBef>
                <a:spcPts val="0"/>
              </a:spcBef>
              <a:spcAft>
                <a:spcPts val="1600"/>
              </a:spcAft>
              <a:buClr>
                <a:schemeClr val="dk2"/>
              </a:buClr>
              <a:buSzPts val="1400"/>
              <a:buChar char="•"/>
              <a:defRPr sz="1400">
                <a:solidFill>
                  <a:schemeClr val="dk2"/>
                </a:solidFill>
              </a:defRPr>
            </a:lvl7pPr>
            <a:lvl8pPr lvl="7" rtl="0" algn="l">
              <a:lnSpc>
                <a:spcPct val="115000"/>
              </a:lnSpc>
              <a:spcBef>
                <a:spcPts val="0"/>
              </a:spcBef>
              <a:spcAft>
                <a:spcPts val="1600"/>
              </a:spcAft>
              <a:buClr>
                <a:schemeClr val="dk2"/>
              </a:buClr>
              <a:buSzPts val="1400"/>
              <a:buChar char="•"/>
              <a:defRPr sz="1400">
                <a:solidFill>
                  <a:schemeClr val="dk2"/>
                </a:solidFill>
              </a:defRPr>
            </a:lvl8pPr>
            <a:lvl9pPr lvl="8" rtl="0" algn="l">
              <a:lnSpc>
                <a:spcPct val="115000"/>
              </a:lnSpc>
              <a:spcBef>
                <a:spcPts val="0"/>
              </a:spcBef>
              <a:spcAft>
                <a:spcPts val="1600"/>
              </a:spcAft>
              <a:buClr>
                <a:schemeClr val="dk2"/>
              </a:buClr>
              <a:buSzPts val="1400"/>
              <a:buChar char="•"/>
              <a:defRPr sz="1400">
                <a:solidFill>
                  <a:schemeClr val="dk2"/>
                </a:solidFill>
              </a:defRPr>
            </a:lvl9pPr>
          </a:lstStyle>
          <a:p/>
        </p:txBody>
      </p:sp>
      <p:sp>
        <p:nvSpPr>
          <p:cNvPr id="155" name="Shape 155"/>
          <p:cNvSpPr txBox="1"/>
          <p:nvPr>
            <p:ph idx="12" type="sldNum"/>
          </p:nvPr>
        </p:nvSpPr>
        <p:spPr>
          <a:xfrm>
            <a:off x="8472458" y="4663217"/>
            <a:ext cx="548700" cy="393600"/>
          </a:xfrm>
          <a:prstGeom prst="rect">
            <a:avLst/>
          </a:prstGeom>
          <a:noFill/>
        </p:spPr>
        <p:txBody>
          <a:bodyPr anchorCtr="0" anchor="ctr" bIns="34275" lIns="68575" rIns="68575" wrap="square" tIns="34275">
            <a:noAutofit/>
          </a:bodyPr>
          <a:lstStyle/>
          <a:p>
            <a:pPr indent="0" lvl="0" marL="0" rtl="0" algn="r">
              <a:lnSpc>
                <a:spcPct val="100000"/>
              </a:lnSpc>
              <a:spcBef>
                <a:spcPts val="0"/>
              </a:spcBef>
              <a:spcAft>
                <a:spcPts val="0"/>
              </a:spcAft>
              <a:buNone/>
            </a:pPr>
            <a:fld id="{00000000-1234-1234-1234-123412341234}" type="slidenum">
              <a:rPr lang="en" sz="1000">
                <a:solidFill>
                  <a:schemeClr val="dk2"/>
                </a:solidFil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56" name="Shape 156"/>
        <p:cNvGrpSpPr/>
        <p:nvPr/>
      </p:nvGrpSpPr>
      <p:grpSpPr>
        <a:xfrm>
          <a:off x="0" y="0"/>
          <a:ext cx="0" cy="0"/>
          <a:chOff x="0" y="0"/>
          <a:chExt cx="0" cy="0"/>
        </a:xfrm>
      </p:grpSpPr>
      <p:cxnSp>
        <p:nvCxnSpPr>
          <p:cNvPr id="157" name="Shape 157"/>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158" name="Shape 158"/>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159" name="Shape 159"/>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160" name="Shape 160"/>
          <p:cNvSpPr txBox="1"/>
          <p:nvPr>
            <p:ph type="title"/>
          </p:nvPr>
        </p:nvSpPr>
        <p:spPr>
          <a:xfrm>
            <a:off x="2400250" y="575950"/>
            <a:ext cx="6321600" cy="635400"/>
          </a:xfrm>
          <a:prstGeom prst="rect">
            <a:avLst/>
          </a:prstGeom>
        </p:spPr>
        <p:txBody>
          <a:bodyPr anchorCtr="0" anchor="ctr" bIns="68575" lIns="68575" rIns="68575" wrap="square" tIns="68575"/>
          <a:lstStyle>
            <a:lvl1pPr lvl="0" rtl="0">
              <a:spcBef>
                <a:spcPts val="0"/>
              </a:spcBef>
              <a:buSzPts val="4100"/>
              <a:buNone/>
              <a:defRPr/>
            </a:lvl1pPr>
            <a:lvl2pPr lvl="1" rtl="0">
              <a:spcBef>
                <a:spcPts val="0"/>
              </a:spcBef>
              <a:buSzPts val="1100"/>
              <a:buNone/>
              <a:defRPr/>
            </a:lvl2pPr>
            <a:lvl3pPr lvl="2" rtl="0">
              <a:spcBef>
                <a:spcPts val="0"/>
              </a:spcBef>
              <a:buSzPts val="1100"/>
              <a:buNone/>
              <a:defRPr/>
            </a:lvl3pPr>
            <a:lvl4pPr lvl="3" rtl="0">
              <a:spcBef>
                <a:spcPts val="0"/>
              </a:spcBef>
              <a:buSzPts val="1100"/>
              <a:buNone/>
              <a:defRPr/>
            </a:lvl4pPr>
            <a:lvl5pPr lvl="4" rtl="0">
              <a:spcBef>
                <a:spcPts val="0"/>
              </a:spcBef>
              <a:buSzPts val="1100"/>
              <a:buNone/>
              <a:defRPr/>
            </a:lvl5pPr>
            <a:lvl6pPr lvl="5" rtl="0">
              <a:spcBef>
                <a:spcPts val="0"/>
              </a:spcBef>
              <a:buSzPts val="1100"/>
              <a:buNone/>
              <a:defRPr/>
            </a:lvl6pPr>
            <a:lvl7pPr lvl="6" rtl="0">
              <a:spcBef>
                <a:spcPts val="0"/>
              </a:spcBef>
              <a:buSzPts val="1100"/>
              <a:buNone/>
              <a:defRPr/>
            </a:lvl7pPr>
            <a:lvl8pPr lvl="7" rtl="0">
              <a:spcBef>
                <a:spcPts val="0"/>
              </a:spcBef>
              <a:buSzPts val="1100"/>
              <a:buNone/>
              <a:defRPr/>
            </a:lvl8pPr>
            <a:lvl9pPr lvl="8" rtl="0">
              <a:spcBef>
                <a:spcPts val="0"/>
              </a:spcBef>
              <a:buSzPts val="1100"/>
              <a:buNone/>
              <a:defRPr/>
            </a:lvl9pPr>
          </a:lstStyle>
          <a:p/>
        </p:txBody>
      </p:sp>
      <p:sp>
        <p:nvSpPr>
          <p:cNvPr id="161" name="Shape 161"/>
          <p:cNvSpPr txBox="1"/>
          <p:nvPr>
            <p:ph idx="1" type="body"/>
          </p:nvPr>
        </p:nvSpPr>
        <p:spPr>
          <a:xfrm>
            <a:off x="2410112" y="1595776"/>
            <a:ext cx="6321600" cy="3002400"/>
          </a:xfrm>
          <a:prstGeom prst="rect">
            <a:avLst/>
          </a:prstGeom>
        </p:spPr>
        <p:txBody>
          <a:bodyPr anchorCtr="0" anchor="t" bIns="68575" lIns="68575" rIns="68575" wrap="square" tIns="68575"/>
          <a:lstStyle>
            <a:lvl1pPr lvl="0" rtl="0">
              <a:spcBef>
                <a:spcPts val="0"/>
              </a:spcBef>
              <a:buSzPts val="2100"/>
              <a:buChar char="•"/>
              <a:defRPr/>
            </a:lvl1pPr>
            <a:lvl2pPr lvl="1" rtl="0">
              <a:spcBef>
                <a:spcPts val="0"/>
              </a:spcBef>
              <a:buSzPts val="1800"/>
              <a:buChar char="•"/>
              <a:defRPr/>
            </a:lvl2pPr>
            <a:lvl3pPr lvl="2" rtl="0">
              <a:spcBef>
                <a:spcPts val="0"/>
              </a:spcBef>
              <a:buSzPts val="15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162" name="Shape 162"/>
          <p:cNvSpPr txBox="1"/>
          <p:nvPr>
            <p:ph idx="12" type="sldNum"/>
          </p:nvPr>
        </p:nvSpPr>
        <p:spPr>
          <a:xfrm>
            <a:off x="8497999" y="4688759"/>
            <a:ext cx="548700" cy="393600"/>
          </a:xfrm>
          <a:prstGeom prst="rect">
            <a:avLst/>
          </a:prstGeom>
        </p:spPr>
        <p:txBody>
          <a:bodyPr anchorCtr="0" anchor="ctr" bIns="34275" lIns="68575" rIns="68575" wrap="square" tIns="3427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ustom layout 6">
    <p:bg>
      <p:bgPr>
        <a:solidFill>
          <a:srgbClr val="FFFFFF"/>
        </a:solidFill>
      </p:bgPr>
    </p:bg>
    <p:spTree>
      <p:nvGrpSpPr>
        <p:cNvPr id="163" name="Shape 163"/>
        <p:cNvGrpSpPr/>
        <p:nvPr/>
      </p:nvGrpSpPr>
      <p:grpSpPr>
        <a:xfrm>
          <a:off x="0" y="0"/>
          <a:ext cx="0" cy="0"/>
          <a:chOff x="0" y="0"/>
          <a:chExt cx="0" cy="0"/>
        </a:xfrm>
      </p:grpSpPr>
      <p:sp>
        <p:nvSpPr>
          <p:cNvPr id="164" name="Shape 164"/>
          <p:cNvSpPr/>
          <p:nvPr/>
        </p:nvSpPr>
        <p:spPr>
          <a:xfrm>
            <a:off x="0" y="0"/>
            <a:ext cx="9144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65" name="Shape 165"/>
          <p:cNvSpPr/>
          <p:nvPr/>
        </p:nvSpPr>
        <p:spPr>
          <a:xfrm>
            <a:off x="6531575" y="0"/>
            <a:ext cx="864300" cy="246000"/>
          </a:xfrm>
          <a:prstGeom prst="rect">
            <a:avLst/>
          </a:prstGeom>
          <a:solidFill>
            <a:srgbClr val="FFFFFF">
              <a:alpha val="25099"/>
            </a:srgb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66" name="Shape 166"/>
          <p:cNvSpPr/>
          <p:nvPr/>
        </p:nvSpPr>
        <p:spPr>
          <a:xfrm>
            <a:off x="7395898" y="0"/>
            <a:ext cx="1748100" cy="246000"/>
          </a:xfrm>
          <a:prstGeom prst="rect">
            <a:avLst/>
          </a:prstGeom>
          <a:solidFill>
            <a:srgbClr val="FFFFFF">
              <a:alpha val="12549"/>
            </a:srgb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67" name="Shape 167"/>
          <p:cNvSpPr/>
          <p:nvPr/>
        </p:nvSpPr>
        <p:spPr>
          <a:xfrm flipH="1">
            <a:off x="6096275" y="0"/>
            <a:ext cx="435300" cy="246000"/>
          </a:xfrm>
          <a:prstGeom prst="rect">
            <a:avLst/>
          </a:prstGeom>
          <a:solidFill>
            <a:srgbClr val="FFFFFF">
              <a:alpha val="37650"/>
            </a:srgb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68" name="Shape 168"/>
          <p:cNvSpPr/>
          <p:nvPr/>
        </p:nvSpPr>
        <p:spPr>
          <a:xfrm>
            <a:off x="0" y="0"/>
            <a:ext cx="6096300" cy="5143500"/>
          </a:xfrm>
          <a:prstGeom prst="rect">
            <a:avLst/>
          </a:prstGeom>
          <a:solidFill>
            <a:srgbClr val="FFFFFF"/>
          </a:solidFill>
          <a:ln>
            <a:noFill/>
          </a:ln>
        </p:spPr>
        <p:txBody>
          <a:bodyPr anchorCtr="0" anchor="ctr" bIns="91425" lIns="91425" rIns="91425" wrap="square" tIns="91425">
            <a:noAutofit/>
          </a:bodyPr>
          <a:lstStyle/>
          <a:p>
            <a:pPr indent="0" lvl="0" marL="0">
              <a:spcBef>
                <a:spcPts val="0"/>
              </a:spcBef>
              <a:buNone/>
            </a:pPr>
            <a:r>
              <a:t/>
            </a:r>
            <a:endParaRPr/>
          </a:p>
        </p:txBody>
      </p:sp>
      <p:sp>
        <p:nvSpPr>
          <p:cNvPr id="169" name="Shape 169"/>
          <p:cNvSpPr txBox="1"/>
          <p:nvPr>
            <p:ph type="title"/>
          </p:nvPr>
        </p:nvSpPr>
        <p:spPr>
          <a:xfrm>
            <a:off x="6281725" y="679625"/>
            <a:ext cx="2683200" cy="1042500"/>
          </a:xfrm>
          <a:prstGeom prst="rect">
            <a:avLst/>
          </a:prstGeom>
          <a:noFill/>
        </p:spPr>
        <p:txBody>
          <a:bodyPr anchorCtr="0" anchor="b" bIns="68575" lIns="68575" rIns="68575" wrap="square" tIns="68575"/>
          <a:lstStyle>
            <a:lvl1pPr lvl="0" rtl="0" algn="l">
              <a:lnSpc>
                <a:spcPct val="100000"/>
              </a:lnSpc>
              <a:spcBef>
                <a:spcPts val="0"/>
              </a:spcBef>
              <a:spcAft>
                <a:spcPts val="0"/>
              </a:spcAft>
              <a:buNone/>
              <a:defRPr b="1" sz="2400">
                <a:solidFill>
                  <a:srgbClr val="FFFFFF"/>
                </a:solidFill>
              </a:defRPr>
            </a:lvl1pPr>
            <a:lvl2pPr lvl="1" rtl="0" algn="l">
              <a:lnSpc>
                <a:spcPct val="100000"/>
              </a:lnSpc>
              <a:spcBef>
                <a:spcPts val="0"/>
              </a:spcBef>
              <a:spcAft>
                <a:spcPts val="0"/>
              </a:spcAft>
              <a:buNone/>
              <a:defRPr b="1" sz="2400">
                <a:solidFill>
                  <a:srgbClr val="FFFFFF"/>
                </a:solidFill>
              </a:defRPr>
            </a:lvl2pPr>
            <a:lvl3pPr lvl="2" rtl="0" algn="l">
              <a:lnSpc>
                <a:spcPct val="100000"/>
              </a:lnSpc>
              <a:spcBef>
                <a:spcPts val="0"/>
              </a:spcBef>
              <a:spcAft>
                <a:spcPts val="0"/>
              </a:spcAft>
              <a:buNone/>
              <a:defRPr b="1" sz="2400">
                <a:solidFill>
                  <a:srgbClr val="FFFFFF"/>
                </a:solidFill>
              </a:defRPr>
            </a:lvl3pPr>
            <a:lvl4pPr lvl="3" rtl="0" algn="l">
              <a:lnSpc>
                <a:spcPct val="100000"/>
              </a:lnSpc>
              <a:spcBef>
                <a:spcPts val="0"/>
              </a:spcBef>
              <a:spcAft>
                <a:spcPts val="0"/>
              </a:spcAft>
              <a:buNone/>
              <a:defRPr b="1" sz="2400">
                <a:solidFill>
                  <a:srgbClr val="FFFFFF"/>
                </a:solidFill>
              </a:defRPr>
            </a:lvl4pPr>
            <a:lvl5pPr lvl="4" rtl="0" algn="l">
              <a:lnSpc>
                <a:spcPct val="100000"/>
              </a:lnSpc>
              <a:spcBef>
                <a:spcPts val="0"/>
              </a:spcBef>
              <a:spcAft>
                <a:spcPts val="0"/>
              </a:spcAft>
              <a:buNone/>
              <a:defRPr b="1" sz="2400">
                <a:solidFill>
                  <a:srgbClr val="FFFFFF"/>
                </a:solidFill>
              </a:defRPr>
            </a:lvl5pPr>
            <a:lvl6pPr lvl="5" rtl="0" algn="l">
              <a:lnSpc>
                <a:spcPct val="100000"/>
              </a:lnSpc>
              <a:spcBef>
                <a:spcPts val="0"/>
              </a:spcBef>
              <a:spcAft>
                <a:spcPts val="0"/>
              </a:spcAft>
              <a:buNone/>
              <a:defRPr b="1" sz="2400">
                <a:solidFill>
                  <a:srgbClr val="FFFFFF"/>
                </a:solidFill>
              </a:defRPr>
            </a:lvl6pPr>
            <a:lvl7pPr lvl="6" rtl="0" algn="l">
              <a:lnSpc>
                <a:spcPct val="100000"/>
              </a:lnSpc>
              <a:spcBef>
                <a:spcPts val="0"/>
              </a:spcBef>
              <a:spcAft>
                <a:spcPts val="0"/>
              </a:spcAft>
              <a:buNone/>
              <a:defRPr b="1" sz="2400">
                <a:solidFill>
                  <a:srgbClr val="FFFFFF"/>
                </a:solidFill>
              </a:defRPr>
            </a:lvl7pPr>
            <a:lvl8pPr lvl="7" rtl="0" algn="l">
              <a:lnSpc>
                <a:spcPct val="100000"/>
              </a:lnSpc>
              <a:spcBef>
                <a:spcPts val="0"/>
              </a:spcBef>
              <a:spcAft>
                <a:spcPts val="0"/>
              </a:spcAft>
              <a:buNone/>
              <a:defRPr b="1" sz="2400">
                <a:solidFill>
                  <a:srgbClr val="FFFFFF"/>
                </a:solidFill>
              </a:defRPr>
            </a:lvl8pPr>
            <a:lvl9pPr lvl="8" rtl="0" algn="l">
              <a:lnSpc>
                <a:spcPct val="100000"/>
              </a:lnSpc>
              <a:spcBef>
                <a:spcPts val="0"/>
              </a:spcBef>
              <a:spcAft>
                <a:spcPts val="0"/>
              </a:spcAft>
              <a:buNone/>
              <a:defRPr b="1" sz="2400">
                <a:solidFill>
                  <a:srgbClr val="FFFFFF"/>
                </a:solidFill>
              </a:defRPr>
            </a:lvl9pPr>
          </a:lstStyle>
          <a:p/>
        </p:txBody>
      </p:sp>
      <p:sp>
        <p:nvSpPr>
          <p:cNvPr id="170" name="Shape 170"/>
          <p:cNvSpPr txBox="1"/>
          <p:nvPr>
            <p:ph idx="1" type="body"/>
          </p:nvPr>
        </p:nvSpPr>
        <p:spPr>
          <a:xfrm>
            <a:off x="6281725" y="1798300"/>
            <a:ext cx="2683200" cy="2540100"/>
          </a:xfrm>
          <a:prstGeom prst="rect">
            <a:avLst/>
          </a:prstGeom>
          <a:noFill/>
        </p:spPr>
        <p:txBody>
          <a:bodyPr anchorCtr="0" anchor="t" bIns="68575" lIns="68575" rIns="68575" wrap="square" tIns="68575"/>
          <a:lstStyle>
            <a:lvl1pPr lvl="0" rtl="0" algn="l">
              <a:lnSpc>
                <a:spcPct val="115000"/>
              </a:lnSpc>
              <a:spcBef>
                <a:spcPts val="0"/>
              </a:spcBef>
              <a:spcAft>
                <a:spcPts val="1600"/>
              </a:spcAft>
              <a:buClr>
                <a:srgbClr val="FFFFFF"/>
              </a:buClr>
              <a:buSzPts val="1600"/>
              <a:buChar char="•"/>
              <a:defRPr sz="1600">
                <a:solidFill>
                  <a:srgbClr val="FFFFFF"/>
                </a:solidFill>
              </a:defRPr>
            </a:lvl1pPr>
            <a:lvl2pPr lvl="1" rtl="0" algn="l">
              <a:lnSpc>
                <a:spcPct val="115000"/>
              </a:lnSpc>
              <a:spcBef>
                <a:spcPts val="0"/>
              </a:spcBef>
              <a:spcAft>
                <a:spcPts val="1600"/>
              </a:spcAft>
              <a:buClr>
                <a:srgbClr val="FFFFFF"/>
              </a:buClr>
              <a:buSzPts val="1800"/>
              <a:buChar char="•"/>
              <a:defRPr sz="1400">
                <a:solidFill>
                  <a:srgbClr val="FFFFFF"/>
                </a:solidFill>
              </a:defRPr>
            </a:lvl2pPr>
            <a:lvl3pPr lvl="2" rtl="0" algn="l">
              <a:lnSpc>
                <a:spcPct val="115000"/>
              </a:lnSpc>
              <a:spcBef>
                <a:spcPts val="0"/>
              </a:spcBef>
              <a:spcAft>
                <a:spcPts val="1600"/>
              </a:spcAft>
              <a:buClr>
                <a:srgbClr val="FFFFFF"/>
              </a:buClr>
              <a:buSzPts val="1500"/>
              <a:buChar char="•"/>
              <a:defRPr sz="1400">
                <a:solidFill>
                  <a:srgbClr val="FFFFFF"/>
                </a:solidFill>
              </a:defRPr>
            </a:lvl3pPr>
            <a:lvl4pPr lvl="3" rtl="0" algn="l">
              <a:lnSpc>
                <a:spcPct val="115000"/>
              </a:lnSpc>
              <a:spcBef>
                <a:spcPts val="0"/>
              </a:spcBef>
              <a:spcAft>
                <a:spcPts val="1600"/>
              </a:spcAft>
              <a:buClr>
                <a:srgbClr val="FFFFFF"/>
              </a:buClr>
              <a:buSzPts val="1400"/>
              <a:buChar char="•"/>
              <a:defRPr sz="1400">
                <a:solidFill>
                  <a:srgbClr val="FFFFFF"/>
                </a:solidFill>
              </a:defRPr>
            </a:lvl4pPr>
            <a:lvl5pPr lvl="4" rtl="0" algn="l">
              <a:lnSpc>
                <a:spcPct val="115000"/>
              </a:lnSpc>
              <a:spcBef>
                <a:spcPts val="0"/>
              </a:spcBef>
              <a:spcAft>
                <a:spcPts val="1600"/>
              </a:spcAft>
              <a:buClr>
                <a:srgbClr val="FFFFFF"/>
              </a:buClr>
              <a:buSzPts val="1400"/>
              <a:buChar char="•"/>
              <a:defRPr sz="1400">
                <a:solidFill>
                  <a:srgbClr val="FFFFFF"/>
                </a:solidFill>
              </a:defRPr>
            </a:lvl5pPr>
            <a:lvl6pPr lvl="5" rtl="0" algn="l">
              <a:lnSpc>
                <a:spcPct val="115000"/>
              </a:lnSpc>
              <a:spcBef>
                <a:spcPts val="0"/>
              </a:spcBef>
              <a:spcAft>
                <a:spcPts val="1600"/>
              </a:spcAft>
              <a:buClr>
                <a:srgbClr val="FFFFFF"/>
              </a:buClr>
              <a:buSzPts val="1400"/>
              <a:buChar char="•"/>
              <a:defRPr sz="1400">
                <a:solidFill>
                  <a:srgbClr val="FFFFFF"/>
                </a:solidFill>
              </a:defRPr>
            </a:lvl6pPr>
            <a:lvl7pPr lvl="6" rtl="0" algn="l">
              <a:lnSpc>
                <a:spcPct val="115000"/>
              </a:lnSpc>
              <a:spcBef>
                <a:spcPts val="0"/>
              </a:spcBef>
              <a:spcAft>
                <a:spcPts val="1600"/>
              </a:spcAft>
              <a:buClr>
                <a:srgbClr val="FFFFFF"/>
              </a:buClr>
              <a:buSzPts val="1400"/>
              <a:buChar char="•"/>
              <a:defRPr sz="1400">
                <a:solidFill>
                  <a:srgbClr val="FFFFFF"/>
                </a:solidFill>
              </a:defRPr>
            </a:lvl7pPr>
            <a:lvl8pPr lvl="7" rtl="0" algn="l">
              <a:lnSpc>
                <a:spcPct val="115000"/>
              </a:lnSpc>
              <a:spcBef>
                <a:spcPts val="0"/>
              </a:spcBef>
              <a:spcAft>
                <a:spcPts val="1600"/>
              </a:spcAft>
              <a:buClr>
                <a:srgbClr val="FFFFFF"/>
              </a:buClr>
              <a:buSzPts val="1400"/>
              <a:buChar char="•"/>
              <a:defRPr sz="1400">
                <a:solidFill>
                  <a:srgbClr val="FFFFFF"/>
                </a:solidFill>
              </a:defRPr>
            </a:lvl8pPr>
            <a:lvl9pPr lvl="8" rtl="0" algn="l">
              <a:lnSpc>
                <a:spcPct val="115000"/>
              </a:lnSpc>
              <a:spcBef>
                <a:spcPts val="0"/>
              </a:spcBef>
              <a:spcAft>
                <a:spcPts val="1600"/>
              </a:spcAft>
              <a:buClr>
                <a:srgbClr val="FFFFFF"/>
              </a:buClr>
              <a:buSzPts val="1400"/>
              <a:buChar char="•"/>
              <a:defRPr sz="1400">
                <a:solidFill>
                  <a:srgbClr val="FFFFFF"/>
                </a:solidFill>
              </a:defRPr>
            </a:lvl9pPr>
          </a:lstStyle>
          <a:p/>
        </p:txBody>
      </p:sp>
      <p:sp>
        <p:nvSpPr>
          <p:cNvPr id="171" name="Shape 171"/>
          <p:cNvSpPr txBox="1"/>
          <p:nvPr>
            <p:ph idx="12" type="sldNum"/>
          </p:nvPr>
        </p:nvSpPr>
        <p:spPr>
          <a:xfrm>
            <a:off x="8472458" y="4663217"/>
            <a:ext cx="548700" cy="393600"/>
          </a:xfrm>
          <a:prstGeom prst="rect">
            <a:avLst/>
          </a:prstGeom>
          <a:noFill/>
        </p:spPr>
        <p:txBody>
          <a:bodyPr anchorCtr="0" anchor="ctr" bIns="34275" lIns="68575" rIns="68575" wrap="square" tIns="34275">
            <a:noAutofit/>
          </a:bodyPr>
          <a:lstStyle/>
          <a:p>
            <a:pPr indent="0" lvl="0" marL="0" rtl="0" algn="r">
              <a:lnSpc>
                <a:spcPct val="100000"/>
              </a:lnSpc>
              <a:spcBef>
                <a:spcPts val="0"/>
              </a:spcBef>
              <a:spcAft>
                <a:spcPts val="0"/>
              </a:spcAft>
              <a:buNone/>
            </a:pPr>
            <a:fld id="{00000000-1234-1234-1234-123412341234}" type="slidenum">
              <a:rPr lang="en" sz="1000">
                <a:solidFill>
                  <a:srgbClr val="FFFFFF"/>
                </a:solidFil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ustom layout 2">
    <p:bg>
      <p:bgPr>
        <a:solidFill>
          <a:srgbClr val="FFFFFF"/>
        </a:solidFill>
      </p:bgPr>
    </p:bg>
    <p:spTree>
      <p:nvGrpSpPr>
        <p:cNvPr id="172" name="Shape 172"/>
        <p:cNvGrpSpPr/>
        <p:nvPr/>
      </p:nvGrpSpPr>
      <p:grpSpPr>
        <a:xfrm>
          <a:off x="0" y="0"/>
          <a:ext cx="0" cy="0"/>
          <a:chOff x="0" y="0"/>
          <a:chExt cx="0" cy="0"/>
        </a:xfrm>
      </p:grpSpPr>
      <p:sp>
        <p:nvSpPr>
          <p:cNvPr id="173" name="Shape 173"/>
          <p:cNvSpPr/>
          <p:nvPr/>
        </p:nvSpPr>
        <p:spPr>
          <a:xfrm>
            <a:off x="0" y="0"/>
            <a:ext cx="9144000" cy="51435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174" name="Shape 174"/>
          <p:cNvCxnSpPr/>
          <p:nvPr/>
        </p:nvCxnSpPr>
        <p:spPr>
          <a:xfrm>
            <a:off x="3027472" y="0"/>
            <a:ext cx="0" cy="5133300"/>
          </a:xfrm>
          <a:prstGeom prst="straightConnector1">
            <a:avLst/>
          </a:prstGeom>
          <a:noFill/>
          <a:ln cap="flat" cmpd="sng" w="9525">
            <a:solidFill>
              <a:srgbClr val="F2F2F2"/>
            </a:solidFill>
            <a:prstDash val="solid"/>
            <a:miter lim="8000"/>
            <a:headEnd len="med" w="med" type="none"/>
            <a:tailEnd len="med" w="med" type="none"/>
          </a:ln>
          <a:effectLst>
            <a:outerShdw blurRad="50800" rotWithShape="0" algn="l" dist="38100">
              <a:srgbClr val="000000">
                <a:alpha val="40000"/>
              </a:srgbClr>
            </a:outerShdw>
          </a:effectLst>
        </p:spPr>
      </p:cxnSp>
      <p:sp>
        <p:nvSpPr>
          <p:cNvPr id="175" name="Shape 175"/>
          <p:cNvSpPr/>
          <p:nvPr/>
        </p:nvSpPr>
        <p:spPr>
          <a:xfrm>
            <a:off x="0" y="0"/>
            <a:ext cx="3048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176" name="Shape 176"/>
          <p:cNvSpPr txBox="1"/>
          <p:nvPr>
            <p:ph type="title"/>
          </p:nvPr>
        </p:nvSpPr>
        <p:spPr>
          <a:xfrm>
            <a:off x="284100" y="307975"/>
            <a:ext cx="2479800" cy="4268700"/>
          </a:xfrm>
          <a:prstGeom prst="rect">
            <a:avLst/>
          </a:prstGeom>
          <a:noFill/>
        </p:spPr>
        <p:txBody>
          <a:bodyPr anchorCtr="0" anchor="t" bIns="68575" lIns="68575" rIns="68575" wrap="square" tIns="68575"/>
          <a:lstStyle>
            <a:lvl1pPr lvl="0" rtl="0" algn="l">
              <a:lnSpc>
                <a:spcPct val="100000"/>
              </a:lnSpc>
              <a:spcBef>
                <a:spcPts val="0"/>
              </a:spcBef>
              <a:spcAft>
                <a:spcPts val="0"/>
              </a:spcAft>
              <a:buClr>
                <a:schemeClr val="lt1"/>
              </a:buClr>
              <a:buSzPts val="3000"/>
              <a:buNone/>
              <a:defRPr b="1" sz="3000">
                <a:solidFill>
                  <a:schemeClr val="lt1"/>
                </a:solidFill>
              </a:defRPr>
            </a:lvl1pPr>
            <a:lvl2pPr lvl="1" rtl="0" algn="l">
              <a:lnSpc>
                <a:spcPct val="100000"/>
              </a:lnSpc>
              <a:spcBef>
                <a:spcPts val="0"/>
              </a:spcBef>
              <a:spcAft>
                <a:spcPts val="0"/>
              </a:spcAft>
              <a:buClr>
                <a:schemeClr val="lt1"/>
              </a:buClr>
              <a:buSzPts val="3000"/>
              <a:buNone/>
              <a:defRPr b="1" sz="3000">
                <a:solidFill>
                  <a:schemeClr val="lt1"/>
                </a:solidFill>
              </a:defRPr>
            </a:lvl2pPr>
            <a:lvl3pPr lvl="2" rtl="0" algn="l">
              <a:lnSpc>
                <a:spcPct val="100000"/>
              </a:lnSpc>
              <a:spcBef>
                <a:spcPts val="0"/>
              </a:spcBef>
              <a:spcAft>
                <a:spcPts val="0"/>
              </a:spcAft>
              <a:buClr>
                <a:schemeClr val="lt1"/>
              </a:buClr>
              <a:buSzPts val="3000"/>
              <a:buNone/>
              <a:defRPr b="1" sz="3000">
                <a:solidFill>
                  <a:schemeClr val="lt1"/>
                </a:solidFill>
              </a:defRPr>
            </a:lvl3pPr>
            <a:lvl4pPr lvl="3" rtl="0" algn="l">
              <a:lnSpc>
                <a:spcPct val="100000"/>
              </a:lnSpc>
              <a:spcBef>
                <a:spcPts val="0"/>
              </a:spcBef>
              <a:spcAft>
                <a:spcPts val="0"/>
              </a:spcAft>
              <a:buClr>
                <a:schemeClr val="lt1"/>
              </a:buClr>
              <a:buSzPts val="3000"/>
              <a:buNone/>
              <a:defRPr b="1" sz="3000">
                <a:solidFill>
                  <a:schemeClr val="lt1"/>
                </a:solidFill>
              </a:defRPr>
            </a:lvl4pPr>
            <a:lvl5pPr lvl="4" rtl="0" algn="l">
              <a:lnSpc>
                <a:spcPct val="100000"/>
              </a:lnSpc>
              <a:spcBef>
                <a:spcPts val="0"/>
              </a:spcBef>
              <a:spcAft>
                <a:spcPts val="0"/>
              </a:spcAft>
              <a:buClr>
                <a:schemeClr val="lt1"/>
              </a:buClr>
              <a:buSzPts val="3000"/>
              <a:buNone/>
              <a:defRPr b="1" sz="3000">
                <a:solidFill>
                  <a:schemeClr val="lt1"/>
                </a:solidFill>
              </a:defRPr>
            </a:lvl5pPr>
            <a:lvl6pPr lvl="5" rtl="0" algn="l">
              <a:lnSpc>
                <a:spcPct val="100000"/>
              </a:lnSpc>
              <a:spcBef>
                <a:spcPts val="0"/>
              </a:spcBef>
              <a:spcAft>
                <a:spcPts val="0"/>
              </a:spcAft>
              <a:buClr>
                <a:schemeClr val="lt1"/>
              </a:buClr>
              <a:buSzPts val="3000"/>
              <a:buNone/>
              <a:defRPr b="1" sz="3000">
                <a:solidFill>
                  <a:schemeClr val="lt1"/>
                </a:solidFill>
              </a:defRPr>
            </a:lvl6pPr>
            <a:lvl7pPr lvl="6" rtl="0" algn="l">
              <a:lnSpc>
                <a:spcPct val="100000"/>
              </a:lnSpc>
              <a:spcBef>
                <a:spcPts val="0"/>
              </a:spcBef>
              <a:spcAft>
                <a:spcPts val="0"/>
              </a:spcAft>
              <a:buClr>
                <a:schemeClr val="lt1"/>
              </a:buClr>
              <a:buSzPts val="3000"/>
              <a:buNone/>
              <a:defRPr b="1" sz="3000">
                <a:solidFill>
                  <a:schemeClr val="lt1"/>
                </a:solidFill>
              </a:defRPr>
            </a:lvl7pPr>
            <a:lvl8pPr lvl="7" rtl="0" algn="l">
              <a:lnSpc>
                <a:spcPct val="100000"/>
              </a:lnSpc>
              <a:spcBef>
                <a:spcPts val="0"/>
              </a:spcBef>
              <a:spcAft>
                <a:spcPts val="0"/>
              </a:spcAft>
              <a:buClr>
                <a:schemeClr val="lt1"/>
              </a:buClr>
              <a:buSzPts val="3000"/>
              <a:buNone/>
              <a:defRPr b="1" sz="3000">
                <a:solidFill>
                  <a:schemeClr val="lt1"/>
                </a:solidFill>
              </a:defRPr>
            </a:lvl8pPr>
            <a:lvl9pPr lvl="8" rtl="0" algn="l">
              <a:lnSpc>
                <a:spcPct val="100000"/>
              </a:lnSpc>
              <a:spcBef>
                <a:spcPts val="0"/>
              </a:spcBef>
              <a:spcAft>
                <a:spcPts val="0"/>
              </a:spcAft>
              <a:buClr>
                <a:schemeClr val="lt1"/>
              </a:buClr>
              <a:buSzPts val="3000"/>
              <a:buNone/>
              <a:defRPr b="1" sz="3000">
                <a:solidFill>
                  <a:schemeClr val="lt1"/>
                </a:solidFill>
              </a:defRPr>
            </a:lvl9pPr>
          </a:lstStyle>
          <a:p/>
        </p:txBody>
      </p:sp>
      <p:sp>
        <p:nvSpPr>
          <p:cNvPr id="177" name="Shape 177"/>
          <p:cNvSpPr txBox="1"/>
          <p:nvPr>
            <p:ph idx="1" type="body"/>
          </p:nvPr>
        </p:nvSpPr>
        <p:spPr>
          <a:xfrm>
            <a:off x="3381100" y="307975"/>
            <a:ext cx="5451300" cy="4268700"/>
          </a:xfrm>
          <a:prstGeom prst="rect">
            <a:avLst/>
          </a:prstGeom>
          <a:noFill/>
        </p:spPr>
        <p:txBody>
          <a:bodyPr anchorCtr="0" anchor="t" bIns="68575" lIns="68575" rIns="68575" wrap="square" tIns="68575"/>
          <a:lstStyle>
            <a:lvl1pPr lvl="0" rtl="0" algn="l">
              <a:lnSpc>
                <a:spcPct val="115000"/>
              </a:lnSpc>
              <a:spcBef>
                <a:spcPts val="0"/>
              </a:spcBef>
              <a:spcAft>
                <a:spcPts val="1600"/>
              </a:spcAft>
              <a:buClr>
                <a:schemeClr val="dk2"/>
              </a:buClr>
              <a:buSzPts val="1800"/>
              <a:buChar char="•"/>
              <a:defRPr sz="1800">
                <a:solidFill>
                  <a:schemeClr val="dk2"/>
                </a:solidFill>
              </a:defRPr>
            </a:lvl1pPr>
            <a:lvl2pPr lvl="1" rtl="0" algn="l">
              <a:lnSpc>
                <a:spcPct val="115000"/>
              </a:lnSpc>
              <a:spcBef>
                <a:spcPts val="0"/>
              </a:spcBef>
              <a:spcAft>
                <a:spcPts val="1600"/>
              </a:spcAft>
              <a:buClr>
                <a:schemeClr val="dk2"/>
              </a:buClr>
              <a:buSzPts val="1800"/>
              <a:buChar char="•"/>
              <a:defRPr sz="1400">
                <a:solidFill>
                  <a:schemeClr val="dk2"/>
                </a:solidFill>
              </a:defRPr>
            </a:lvl2pPr>
            <a:lvl3pPr lvl="2" rtl="0" algn="l">
              <a:lnSpc>
                <a:spcPct val="115000"/>
              </a:lnSpc>
              <a:spcBef>
                <a:spcPts val="0"/>
              </a:spcBef>
              <a:spcAft>
                <a:spcPts val="1600"/>
              </a:spcAft>
              <a:buClr>
                <a:schemeClr val="dk2"/>
              </a:buClr>
              <a:buSzPts val="1500"/>
              <a:buChar char="•"/>
              <a:defRPr sz="1400">
                <a:solidFill>
                  <a:schemeClr val="dk2"/>
                </a:solidFill>
              </a:defRPr>
            </a:lvl3pPr>
            <a:lvl4pPr lvl="3" rtl="0" algn="l">
              <a:lnSpc>
                <a:spcPct val="115000"/>
              </a:lnSpc>
              <a:spcBef>
                <a:spcPts val="0"/>
              </a:spcBef>
              <a:spcAft>
                <a:spcPts val="1600"/>
              </a:spcAft>
              <a:buClr>
                <a:schemeClr val="dk2"/>
              </a:buClr>
              <a:buSzPts val="1400"/>
              <a:buChar char="•"/>
              <a:defRPr sz="1400">
                <a:solidFill>
                  <a:schemeClr val="dk2"/>
                </a:solidFill>
              </a:defRPr>
            </a:lvl4pPr>
            <a:lvl5pPr lvl="4" rtl="0" algn="l">
              <a:lnSpc>
                <a:spcPct val="115000"/>
              </a:lnSpc>
              <a:spcBef>
                <a:spcPts val="0"/>
              </a:spcBef>
              <a:spcAft>
                <a:spcPts val="1600"/>
              </a:spcAft>
              <a:buClr>
                <a:schemeClr val="dk2"/>
              </a:buClr>
              <a:buSzPts val="1400"/>
              <a:buChar char="•"/>
              <a:defRPr sz="1400">
                <a:solidFill>
                  <a:schemeClr val="dk2"/>
                </a:solidFill>
              </a:defRPr>
            </a:lvl5pPr>
            <a:lvl6pPr lvl="5" rtl="0" algn="l">
              <a:lnSpc>
                <a:spcPct val="115000"/>
              </a:lnSpc>
              <a:spcBef>
                <a:spcPts val="0"/>
              </a:spcBef>
              <a:spcAft>
                <a:spcPts val="1600"/>
              </a:spcAft>
              <a:buClr>
                <a:schemeClr val="dk2"/>
              </a:buClr>
              <a:buSzPts val="1400"/>
              <a:buChar char="•"/>
              <a:defRPr sz="1400">
                <a:solidFill>
                  <a:schemeClr val="dk2"/>
                </a:solidFill>
              </a:defRPr>
            </a:lvl6pPr>
            <a:lvl7pPr lvl="6" rtl="0" algn="l">
              <a:lnSpc>
                <a:spcPct val="115000"/>
              </a:lnSpc>
              <a:spcBef>
                <a:spcPts val="0"/>
              </a:spcBef>
              <a:spcAft>
                <a:spcPts val="1600"/>
              </a:spcAft>
              <a:buClr>
                <a:schemeClr val="dk2"/>
              </a:buClr>
              <a:buSzPts val="1400"/>
              <a:buChar char="•"/>
              <a:defRPr sz="1400">
                <a:solidFill>
                  <a:schemeClr val="dk2"/>
                </a:solidFill>
              </a:defRPr>
            </a:lvl7pPr>
            <a:lvl8pPr lvl="7" rtl="0" algn="l">
              <a:lnSpc>
                <a:spcPct val="115000"/>
              </a:lnSpc>
              <a:spcBef>
                <a:spcPts val="0"/>
              </a:spcBef>
              <a:spcAft>
                <a:spcPts val="1600"/>
              </a:spcAft>
              <a:buClr>
                <a:schemeClr val="dk2"/>
              </a:buClr>
              <a:buSzPts val="1400"/>
              <a:buChar char="•"/>
              <a:defRPr sz="1400">
                <a:solidFill>
                  <a:schemeClr val="dk2"/>
                </a:solidFill>
              </a:defRPr>
            </a:lvl8pPr>
            <a:lvl9pPr lvl="8" rtl="0" algn="l">
              <a:lnSpc>
                <a:spcPct val="115000"/>
              </a:lnSpc>
              <a:spcBef>
                <a:spcPts val="0"/>
              </a:spcBef>
              <a:spcAft>
                <a:spcPts val="1600"/>
              </a:spcAft>
              <a:buClr>
                <a:schemeClr val="dk2"/>
              </a:buClr>
              <a:buSzPts val="1400"/>
              <a:buChar char="•"/>
              <a:defRPr sz="1400">
                <a:solidFill>
                  <a:schemeClr val="dk2"/>
                </a:solidFill>
              </a:defRPr>
            </a:lvl9pPr>
          </a:lstStyle>
          <a:p/>
        </p:txBody>
      </p:sp>
      <p:sp>
        <p:nvSpPr>
          <p:cNvPr id="178" name="Shape 178"/>
          <p:cNvSpPr txBox="1"/>
          <p:nvPr>
            <p:ph idx="12" type="sldNum"/>
          </p:nvPr>
        </p:nvSpPr>
        <p:spPr>
          <a:xfrm>
            <a:off x="8472458" y="4663217"/>
            <a:ext cx="548700" cy="393600"/>
          </a:xfrm>
          <a:prstGeom prst="rect">
            <a:avLst/>
          </a:prstGeom>
          <a:noFill/>
        </p:spPr>
        <p:txBody>
          <a:bodyPr anchorCtr="0" anchor="ctr" bIns="34275" lIns="68575" rIns="68575" wrap="square" tIns="34275">
            <a:noAutofit/>
          </a:bodyPr>
          <a:lstStyle/>
          <a:p>
            <a:pPr indent="0" lvl="0" marL="0" rtl="0" algn="r">
              <a:lnSpc>
                <a:spcPct val="100000"/>
              </a:lnSpc>
              <a:spcBef>
                <a:spcPts val="0"/>
              </a:spcBef>
              <a:spcAft>
                <a:spcPts val="0"/>
              </a:spcAft>
              <a:buNone/>
            </a:pPr>
            <a:fld id="{00000000-1234-1234-1234-123412341234}" type="slidenum">
              <a:rPr lang="en" sz="1000">
                <a:solidFill>
                  <a:schemeClr val="dk2"/>
                </a:solidFill>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ustom layout 3">
    <p:bg>
      <p:bgPr>
        <a:solidFill>
          <a:srgbClr val="FFFFFF"/>
        </a:solidFill>
      </p:bgPr>
    </p:bg>
    <p:spTree>
      <p:nvGrpSpPr>
        <p:cNvPr id="179" name="Shape 179"/>
        <p:cNvGrpSpPr/>
        <p:nvPr/>
      </p:nvGrpSpPr>
      <p:grpSpPr>
        <a:xfrm>
          <a:off x="0" y="0"/>
          <a:ext cx="0" cy="0"/>
          <a:chOff x="0" y="0"/>
          <a:chExt cx="0" cy="0"/>
        </a:xfrm>
      </p:grpSpPr>
      <p:sp>
        <p:nvSpPr>
          <p:cNvPr id="180" name="Shape 180"/>
          <p:cNvSpPr/>
          <p:nvPr/>
        </p:nvSpPr>
        <p:spPr>
          <a:xfrm>
            <a:off x="0" y="0"/>
            <a:ext cx="9144000" cy="51435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181" name="Shape 181"/>
          <p:cNvCxnSpPr/>
          <p:nvPr/>
        </p:nvCxnSpPr>
        <p:spPr>
          <a:xfrm>
            <a:off x="3027472" y="0"/>
            <a:ext cx="0" cy="5133300"/>
          </a:xfrm>
          <a:prstGeom prst="straightConnector1">
            <a:avLst/>
          </a:prstGeom>
          <a:noFill/>
          <a:ln cap="flat" cmpd="sng" w="9525">
            <a:solidFill>
              <a:srgbClr val="F2F2F2"/>
            </a:solidFill>
            <a:prstDash val="solid"/>
            <a:miter lim="8000"/>
            <a:headEnd len="med" w="med" type="none"/>
            <a:tailEnd len="med" w="med" type="none"/>
          </a:ln>
          <a:effectLst>
            <a:outerShdw blurRad="50800" rotWithShape="0" algn="l" dist="38100">
              <a:srgbClr val="000000">
                <a:alpha val="40000"/>
              </a:srgbClr>
            </a:outerShdw>
          </a:effectLst>
        </p:spPr>
      </p:cxnSp>
      <p:sp>
        <p:nvSpPr>
          <p:cNvPr id="182" name="Shape 182"/>
          <p:cNvSpPr/>
          <p:nvPr/>
        </p:nvSpPr>
        <p:spPr>
          <a:xfrm>
            <a:off x="0" y="0"/>
            <a:ext cx="3048000" cy="5143500"/>
          </a:xfrm>
          <a:prstGeom prst="rect">
            <a:avLst/>
          </a:prstGeom>
          <a:solidFill>
            <a:srgbClr val="7A7B4C"/>
          </a:solidFill>
          <a:ln>
            <a:noFill/>
          </a:ln>
        </p:spPr>
        <p:txBody>
          <a:bodyPr anchorCtr="0" anchor="ctr" bIns="91425" lIns="91425" rIns="91425" wrap="square" tIns="91425">
            <a:noAutofit/>
          </a:bodyPr>
          <a:lstStyle/>
          <a:p>
            <a:pPr indent="0" lvl="0" marL="0">
              <a:spcBef>
                <a:spcPts val="0"/>
              </a:spcBef>
              <a:buNone/>
            </a:pPr>
            <a:r>
              <a:t/>
            </a:r>
            <a:endParaRPr/>
          </a:p>
        </p:txBody>
      </p:sp>
      <p:sp>
        <p:nvSpPr>
          <p:cNvPr id="183" name="Shape 183"/>
          <p:cNvSpPr txBox="1"/>
          <p:nvPr>
            <p:ph type="title"/>
          </p:nvPr>
        </p:nvSpPr>
        <p:spPr>
          <a:xfrm>
            <a:off x="284100" y="307975"/>
            <a:ext cx="2479800" cy="4268700"/>
          </a:xfrm>
          <a:prstGeom prst="rect">
            <a:avLst/>
          </a:prstGeom>
          <a:noFill/>
        </p:spPr>
        <p:txBody>
          <a:bodyPr anchorCtr="0" anchor="t" bIns="68575" lIns="68575" rIns="68575" wrap="square" tIns="68575"/>
          <a:lstStyle>
            <a:lvl1pPr lvl="0" rtl="0" algn="l">
              <a:lnSpc>
                <a:spcPct val="100000"/>
              </a:lnSpc>
              <a:spcBef>
                <a:spcPts val="0"/>
              </a:spcBef>
              <a:spcAft>
                <a:spcPts val="0"/>
              </a:spcAft>
              <a:buClr>
                <a:schemeClr val="lt1"/>
              </a:buClr>
              <a:buSzPts val="3000"/>
              <a:buNone/>
              <a:defRPr b="1" sz="3000">
                <a:solidFill>
                  <a:schemeClr val="lt1"/>
                </a:solidFill>
              </a:defRPr>
            </a:lvl1pPr>
            <a:lvl2pPr lvl="1" rtl="0" algn="l">
              <a:lnSpc>
                <a:spcPct val="100000"/>
              </a:lnSpc>
              <a:spcBef>
                <a:spcPts val="0"/>
              </a:spcBef>
              <a:spcAft>
                <a:spcPts val="0"/>
              </a:spcAft>
              <a:buClr>
                <a:schemeClr val="lt1"/>
              </a:buClr>
              <a:buSzPts val="3000"/>
              <a:buNone/>
              <a:defRPr b="1" sz="3000">
                <a:solidFill>
                  <a:schemeClr val="lt1"/>
                </a:solidFill>
              </a:defRPr>
            </a:lvl2pPr>
            <a:lvl3pPr lvl="2" rtl="0" algn="l">
              <a:lnSpc>
                <a:spcPct val="100000"/>
              </a:lnSpc>
              <a:spcBef>
                <a:spcPts val="0"/>
              </a:spcBef>
              <a:spcAft>
                <a:spcPts val="0"/>
              </a:spcAft>
              <a:buClr>
                <a:schemeClr val="lt1"/>
              </a:buClr>
              <a:buSzPts val="3000"/>
              <a:buNone/>
              <a:defRPr b="1" sz="3000">
                <a:solidFill>
                  <a:schemeClr val="lt1"/>
                </a:solidFill>
              </a:defRPr>
            </a:lvl3pPr>
            <a:lvl4pPr lvl="3" rtl="0" algn="l">
              <a:lnSpc>
                <a:spcPct val="100000"/>
              </a:lnSpc>
              <a:spcBef>
                <a:spcPts val="0"/>
              </a:spcBef>
              <a:spcAft>
                <a:spcPts val="0"/>
              </a:spcAft>
              <a:buClr>
                <a:schemeClr val="lt1"/>
              </a:buClr>
              <a:buSzPts val="3000"/>
              <a:buNone/>
              <a:defRPr b="1" sz="3000">
                <a:solidFill>
                  <a:schemeClr val="lt1"/>
                </a:solidFill>
              </a:defRPr>
            </a:lvl4pPr>
            <a:lvl5pPr lvl="4" rtl="0" algn="l">
              <a:lnSpc>
                <a:spcPct val="100000"/>
              </a:lnSpc>
              <a:spcBef>
                <a:spcPts val="0"/>
              </a:spcBef>
              <a:spcAft>
                <a:spcPts val="0"/>
              </a:spcAft>
              <a:buClr>
                <a:schemeClr val="lt1"/>
              </a:buClr>
              <a:buSzPts val="3000"/>
              <a:buNone/>
              <a:defRPr b="1" sz="3000">
                <a:solidFill>
                  <a:schemeClr val="lt1"/>
                </a:solidFill>
              </a:defRPr>
            </a:lvl5pPr>
            <a:lvl6pPr lvl="5" rtl="0" algn="l">
              <a:lnSpc>
                <a:spcPct val="100000"/>
              </a:lnSpc>
              <a:spcBef>
                <a:spcPts val="0"/>
              </a:spcBef>
              <a:spcAft>
                <a:spcPts val="0"/>
              </a:spcAft>
              <a:buClr>
                <a:schemeClr val="lt1"/>
              </a:buClr>
              <a:buSzPts val="3000"/>
              <a:buNone/>
              <a:defRPr b="1" sz="3000">
                <a:solidFill>
                  <a:schemeClr val="lt1"/>
                </a:solidFill>
              </a:defRPr>
            </a:lvl6pPr>
            <a:lvl7pPr lvl="6" rtl="0" algn="l">
              <a:lnSpc>
                <a:spcPct val="100000"/>
              </a:lnSpc>
              <a:spcBef>
                <a:spcPts val="0"/>
              </a:spcBef>
              <a:spcAft>
                <a:spcPts val="0"/>
              </a:spcAft>
              <a:buClr>
                <a:schemeClr val="lt1"/>
              </a:buClr>
              <a:buSzPts val="3000"/>
              <a:buNone/>
              <a:defRPr b="1" sz="3000">
                <a:solidFill>
                  <a:schemeClr val="lt1"/>
                </a:solidFill>
              </a:defRPr>
            </a:lvl7pPr>
            <a:lvl8pPr lvl="7" rtl="0" algn="l">
              <a:lnSpc>
                <a:spcPct val="100000"/>
              </a:lnSpc>
              <a:spcBef>
                <a:spcPts val="0"/>
              </a:spcBef>
              <a:spcAft>
                <a:spcPts val="0"/>
              </a:spcAft>
              <a:buClr>
                <a:schemeClr val="lt1"/>
              </a:buClr>
              <a:buSzPts val="3000"/>
              <a:buNone/>
              <a:defRPr b="1" sz="3000">
                <a:solidFill>
                  <a:schemeClr val="lt1"/>
                </a:solidFill>
              </a:defRPr>
            </a:lvl8pPr>
            <a:lvl9pPr lvl="8" rtl="0" algn="l">
              <a:lnSpc>
                <a:spcPct val="100000"/>
              </a:lnSpc>
              <a:spcBef>
                <a:spcPts val="0"/>
              </a:spcBef>
              <a:spcAft>
                <a:spcPts val="0"/>
              </a:spcAft>
              <a:buClr>
                <a:schemeClr val="lt1"/>
              </a:buClr>
              <a:buSzPts val="3000"/>
              <a:buNone/>
              <a:defRPr b="1" sz="3000">
                <a:solidFill>
                  <a:schemeClr val="lt1"/>
                </a:solidFill>
              </a:defRPr>
            </a:lvl9pPr>
          </a:lstStyle>
          <a:p/>
        </p:txBody>
      </p:sp>
      <p:sp>
        <p:nvSpPr>
          <p:cNvPr id="184" name="Shape 184"/>
          <p:cNvSpPr txBox="1"/>
          <p:nvPr>
            <p:ph idx="1" type="body"/>
          </p:nvPr>
        </p:nvSpPr>
        <p:spPr>
          <a:xfrm>
            <a:off x="3381100" y="307975"/>
            <a:ext cx="5451300" cy="4268700"/>
          </a:xfrm>
          <a:prstGeom prst="rect">
            <a:avLst/>
          </a:prstGeom>
          <a:noFill/>
        </p:spPr>
        <p:txBody>
          <a:bodyPr anchorCtr="0" anchor="t" bIns="68575" lIns="68575" rIns="68575" wrap="square" tIns="68575"/>
          <a:lstStyle>
            <a:lvl1pPr lvl="0" rtl="0" algn="l">
              <a:lnSpc>
                <a:spcPct val="115000"/>
              </a:lnSpc>
              <a:spcBef>
                <a:spcPts val="0"/>
              </a:spcBef>
              <a:spcAft>
                <a:spcPts val="1600"/>
              </a:spcAft>
              <a:buClr>
                <a:schemeClr val="dk2"/>
              </a:buClr>
              <a:buSzPts val="1800"/>
              <a:buChar char="•"/>
              <a:defRPr sz="1800">
                <a:solidFill>
                  <a:schemeClr val="dk2"/>
                </a:solidFill>
              </a:defRPr>
            </a:lvl1pPr>
            <a:lvl2pPr lvl="1" rtl="0" algn="l">
              <a:lnSpc>
                <a:spcPct val="115000"/>
              </a:lnSpc>
              <a:spcBef>
                <a:spcPts val="0"/>
              </a:spcBef>
              <a:spcAft>
                <a:spcPts val="1600"/>
              </a:spcAft>
              <a:buClr>
                <a:schemeClr val="dk2"/>
              </a:buClr>
              <a:buSzPts val="1800"/>
              <a:buChar char="•"/>
              <a:defRPr sz="1400">
                <a:solidFill>
                  <a:schemeClr val="dk2"/>
                </a:solidFill>
              </a:defRPr>
            </a:lvl2pPr>
            <a:lvl3pPr lvl="2" rtl="0" algn="l">
              <a:lnSpc>
                <a:spcPct val="115000"/>
              </a:lnSpc>
              <a:spcBef>
                <a:spcPts val="0"/>
              </a:spcBef>
              <a:spcAft>
                <a:spcPts val="1600"/>
              </a:spcAft>
              <a:buClr>
                <a:schemeClr val="dk2"/>
              </a:buClr>
              <a:buSzPts val="1500"/>
              <a:buChar char="•"/>
              <a:defRPr sz="1400">
                <a:solidFill>
                  <a:schemeClr val="dk2"/>
                </a:solidFill>
              </a:defRPr>
            </a:lvl3pPr>
            <a:lvl4pPr lvl="3" rtl="0" algn="l">
              <a:lnSpc>
                <a:spcPct val="115000"/>
              </a:lnSpc>
              <a:spcBef>
                <a:spcPts val="0"/>
              </a:spcBef>
              <a:spcAft>
                <a:spcPts val="1600"/>
              </a:spcAft>
              <a:buClr>
                <a:schemeClr val="dk2"/>
              </a:buClr>
              <a:buSzPts val="1400"/>
              <a:buChar char="•"/>
              <a:defRPr sz="1400">
                <a:solidFill>
                  <a:schemeClr val="dk2"/>
                </a:solidFill>
              </a:defRPr>
            </a:lvl4pPr>
            <a:lvl5pPr lvl="4" rtl="0" algn="l">
              <a:lnSpc>
                <a:spcPct val="115000"/>
              </a:lnSpc>
              <a:spcBef>
                <a:spcPts val="0"/>
              </a:spcBef>
              <a:spcAft>
                <a:spcPts val="1600"/>
              </a:spcAft>
              <a:buClr>
                <a:schemeClr val="dk2"/>
              </a:buClr>
              <a:buSzPts val="1400"/>
              <a:buChar char="•"/>
              <a:defRPr sz="1400">
                <a:solidFill>
                  <a:schemeClr val="dk2"/>
                </a:solidFill>
              </a:defRPr>
            </a:lvl5pPr>
            <a:lvl6pPr lvl="5" rtl="0" algn="l">
              <a:lnSpc>
                <a:spcPct val="115000"/>
              </a:lnSpc>
              <a:spcBef>
                <a:spcPts val="0"/>
              </a:spcBef>
              <a:spcAft>
                <a:spcPts val="1600"/>
              </a:spcAft>
              <a:buClr>
                <a:schemeClr val="dk2"/>
              </a:buClr>
              <a:buSzPts val="1400"/>
              <a:buChar char="•"/>
              <a:defRPr sz="1400">
                <a:solidFill>
                  <a:schemeClr val="dk2"/>
                </a:solidFill>
              </a:defRPr>
            </a:lvl6pPr>
            <a:lvl7pPr lvl="6" rtl="0" algn="l">
              <a:lnSpc>
                <a:spcPct val="115000"/>
              </a:lnSpc>
              <a:spcBef>
                <a:spcPts val="0"/>
              </a:spcBef>
              <a:spcAft>
                <a:spcPts val="1600"/>
              </a:spcAft>
              <a:buClr>
                <a:schemeClr val="dk2"/>
              </a:buClr>
              <a:buSzPts val="1400"/>
              <a:buChar char="•"/>
              <a:defRPr sz="1400">
                <a:solidFill>
                  <a:schemeClr val="dk2"/>
                </a:solidFill>
              </a:defRPr>
            </a:lvl7pPr>
            <a:lvl8pPr lvl="7" rtl="0" algn="l">
              <a:lnSpc>
                <a:spcPct val="115000"/>
              </a:lnSpc>
              <a:spcBef>
                <a:spcPts val="0"/>
              </a:spcBef>
              <a:spcAft>
                <a:spcPts val="1600"/>
              </a:spcAft>
              <a:buClr>
                <a:schemeClr val="dk2"/>
              </a:buClr>
              <a:buSzPts val="1400"/>
              <a:buChar char="•"/>
              <a:defRPr sz="1400">
                <a:solidFill>
                  <a:schemeClr val="dk2"/>
                </a:solidFill>
              </a:defRPr>
            </a:lvl8pPr>
            <a:lvl9pPr lvl="8" rtl="0" algn="l">
              <a:lnSpc>
                <a:spcPct val="115000"/>
              </a:lnSpc>
              <a:spcBef>
                <a:spcPts val="0"/>
              </a:spcBef>
              <a:spcAft>
                <a:spcPts val="1600"/>
              </a:spcAft>
              <a:buClr>
                <a:schemeClr val="dk2"/>
              </a:buClr>
              <a:buSzPts val="1400"/>
              <a:buChar char="•"/>
              <a:defRPr sz="1400">
                <a:solidFill>
                  <a:schemeClr val="dk2"/>
                </a:solidFill>
              </a:defRPr>
            </a:lvl9pPr>
          </a:lstStyle>
          <a:p/>
        </p:txBody>
      </p:sp>
      <p:sp>
        <p:nvSpPr>
          <p:cNvPr id="185" name="Shape 185"/>
          <p:cNvSpPr txBox="1"/>
          <p:nvPr>
            <p:ph idx="12" type="sldNum"/>
          </p:nvPr>
        </p:nvSpPr>
        <p:spPr>
          <a:xfrm>
            <a:off x="8472458" y="4663217"/>
            <a:ext cx="548700" cy="393600"/>
          </a:xfrm>
          <a:prstGeom prst="rect">
            <a:avLst/>
          </a:prstGeom>
          <a:noFill/>
        </p:spPr>
        <p:txBody>
          <a:bodyPr anchorCtr="0" anchor="ctr" bIns="34275" lIns="68575" rIns="68575" wrap="square" tIns="34275">
            <a:noAutofit/>
          </a:bodyPr>
          <a:lstStyle/>
          <a:p>
            <a:pPr indent="0" lvl="0" marL="0" rtl="0" algn="r">
              <a:lnSpc>
                <a:spcPct val="100000"/>
              </a:lnSpc>
              <a:spcBef>
                <a:spcPts val="0"/>
              </a:spcBef>
              <a:spcAft>
                <a:spcPts val="0"/>
              </a:spcAft>
              <a:buNone/>
            </a:pPr>
            <a:fld id="{00000000-1234-1234-1234-123412341234}" type="slidenum">
              <a:rPr lang="en" sz="1000">
                <a:solidFill>
                  <a:schemeClr val="dk2"/>
                </a:solidFil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ustom layout 5">
    <p:spTree>
      <p:nvGrpSpPr>
        <p:cNvPr id="186" name="Shape 186"/>
        <p:cNvGrpSpPr/>
        <p:nvPr/>
      </p:nvGrpSpPr>
      <p:grpSpPr>
        <a:xfrm>
          <a:off x="0" y="0"/>
          <a:ext cx="0" cy="0"/>
          <a:chOff x="0" y="0"/>
          <a:chExt cx="0" cy="0"/>
        </a:xfrm>
      </p:grpSpPr>
      <p:sp>
        <p:nvSpPr>
          <p:cNvPr id="187" name="Shape 187"/>
          <p:cNvSpPr/>
          <p:nvPr/>
        </p:nvSpPr>
        <p:spPr>
          <a:xfrm>
            <a:off x="0" y="0"/>
            <a:ext cx="9144000" cy="5143500"/>
          </a:xfrm>
          <a:prstGeom prst="rect">
            <a:avLst/>
          </a:prstGeom>
          <a:solidFill>
            <a:srgbClr val="11294A"/>
          </a:solidFill>
          <a:ln>
            <a:noFill/>
          </a:ln>
        </p:spPr>
        <p:txBody>
          <a:bodyPr anchorCtr="0" anchor="ctr" bIns="91425" lIns="91425" rIns="91425" wrap="square" tIns="91425">
            <a:noAutofit/>
          </a:bodyPr>
          <a:lstStyle/>
          <a:p>
            <a:pPr indent="0" lvl="0" marL="0">
              <a:spcBef>
                <a:spcPts val="0"/>
              </a:spcBef>
              <a:buNone/>
            </a:pPr>
            <a:r>
              <a:t/>
            </a:r>
            <a:endParaRPr/>
          </a:p>
        </p:txBody>
      </p:sp>
      <p:pic>
        <p:nvPicPr>
          <p:cNvPr descr="Green ribbon graphic element" id="188" name="Shape 188" title="Graphic ribbon"/>
          <p:cNvPicPr preferRelativeResize="0"/>
          <p:nvPr/>
        </p:nvPicPr>
        <p:blipFill rotWithShape="1">
          <a:blip r:embed="rId2">
            <a:alphaModFix/>
          </a:blip>
          <a:srcRect b="0" l="38684" r="0" t="0"/>
          <a:stretch/>
        </p:blipFill>
        <p:spPr>
          <a:xfrm>
            <a:off x="2291" y="1007350"/>
            <a:ext cx="1272100" cy="3128806"/>
          </a:xfrm>
          <a:prstGeom prst="rect">
            <a:avLst/>
          </a:prstGeom>
          <a:noFill/>
          <a:ln>
            <a:noFill/>
          </a:ln>
        </p:spPr>
      </p:pic>
      <p:sp>
        <p:nvSpPr>
          <p:cNvPr id="189" name="Shape 189"/>
          <p:cNvSpPr txBox="1"/>
          <p:nvPr>
            <p:ph type="ctrTitle"/>
          </p:nvPr>
        </p:nvSpPr>
        <p:spPr>
          <a:xfrm>
            <a:off x="1884750" y="711325"/>
            <a:ext cx="6818700" cy="996000"/>
          </a:xfrm>
          <a:prstGeom prst="rect">
            <a:avLst/>
          </a:prstGeom>
          <a:noFill/>
        </p:spPr>
        <p:txBody>
          <a:bodyPr anchorCtr="0" anchor="b" bIns="68575" lIns="68575" rIns="68575" wrap="square" tIns="68575"/>
          <a:lstStyle>
            <a:lvl1pPr lvl="0" rtl="0" algn="l">
              <a:lnSpc>
                <a:spcPct val="100000"/>
              </a:lnSpc>
              <a:spcBef>
                <a:spcPts val="0"/>
              </a:spcBef>
              <a:spcAft>
                <a:spcPts val="0"/>
              </a:spcAft>
              <a:buClr>
                <a:srgbClr val="FFFFFF"/>
              </a:buClr>
              <a:buSzPts val="3000"/>
              <a:buNone/>
              <a:defRPr sz="3000">
                <a:solidFill>
                  <a:srgbClr val="FFFFFF"/>
                </a:solidFill>
              </a:defRPr>
            </a:lvl1pPr>
            <a:lvl2pPr lvl="1" rtl="0" algn="l">
              <a:lnSpc>
                <a:spcPct val="100000"/>
              </a:lnSpc>
              <a:spcBef>
                <a:spcPts val="0"/>
              </a:spcBef>
              <a:spcAft>
                <a:spcPts val="0"/>
              </a:spcAft>
              <a:buClr>
                <a:srgbClr val="FFFFFF"/>
              </a:buClr>
              <a:buSzPts val="3000"/>
              <a:buNone/>
              <a:defRPr sz="3000">
                <a:solidFill>
                  <a:srgbClr val="FFFFFF"/>
                </a:solidFill>
              </a:defRPr>
            </a:lvl2pPr>
            <a:lvl3pPr lvl="2" rtl="0" algn="l">
              <a:lnSpc>
                <a:spcPct val="100000"/>
              </a:lnSpc>
              <a:spcBef>
                <a:spcPts val="0"/>
              </a:spcBef>
              <a:spcAft>
                <a:spcPts val="0"/>
              </a:spcAft>
              <a:buClr>
                <a:srgbClr val="FFFFFF"/>
              </a:buClr>
              <a:buSzPts val="3000"/>
              <a:buNone/>
              <a:defRPr sz="3000">
                <a:solidFill>
                  <a:srgbClr val="FFFFFF"/>
                </a:solidFill>
              </a:defRPr>
            </a:lvl3pPr>
            <a:lvl4pPr lvl="3" rtl="0" algn="l">
              <a:lnSpc>
                <a:spcPct val="100000"/>
              </a:lnSpc>
              <a:spcBef>
                <a:spcPts val="0"/>
              </a:spcBef>
              <a:spcAft>
                <a:spcPts val="0"/>
              </a:spcAft>
              <a:buClr>
                <a:srgbClr val="FFFFFF"/>
              </a:buClr>
              <a:buSzPts val="3000"/>
              <a:buNone/>
              <a:defRPr sz="3000">
                <a:solidFill>
                  <a:srgbClr val="FFFFFF"/>
                </a:solidFill>
              </a:defRPr>
            </a:lvl4pPr>
            <a:lvl5pPr lvl="4" rtl="0" algn="l">
              <a:lnSpc>
                <a:spcPct val="100000"/>
              </a:lnSpc>
              <a:spcBef>
                <a:spcPts val="0"/>
              </a:spcBef>
              <a:spcAft>
                <a:spcPts val="0"/>
              </a:spcAft>
              <a:buClr>
                <a:srgbClr val="FFFFFF"/>
              </a:buClr>
              <a:buSzPts val="3000"/>
              <a:buNone/>
              <a:defRPr sz="3000">
                <a:solidFill>
                  <a:srgbClr val="FFFFFF"/>
                </a:solidFill>
              </a:defRPr>
            </a:lvl5pPr>
            <a:lvl6pPr lvl="5" rtl="0" algn="l">
              <a:lnSpc>
                <a:spcPct val="100000"/>
              </a:lnSpc>
              <a:spcBef>
                <a:spcPts val="0"/>
              </a:spcBef>
              <a:spcAft>
                <a:spcPts val="0"/>
              </a:spcAft>
              <a:buClr>
                <a:srgbClr val="FFFFFF"/>
              </a:buClr>
              <a:buSzPts val="3000"/>
              <a:buNone/>
              <a:defRPr sz="3000">
                <a:solidFill>
                  <a:srgbClr val="FFFFFF"/>
                </a:solidFill>
              </a:defRPr>
            </a:lvl6pPr>
            <a:lvl7pPr lvl="6" rtl="0" algn="l">
              <a:lnSpc>
                <a:spcPct val="100000"/>
              </a:lnSpc>
              <a:spcBef>
                <a:spcPts val="0"/>
              </a:spcBef>
              <a:spcAft>
                <a:spcPts val="0"/>
              </a:spcAft>
              <a:buClr>
                <a:srgbClr val="FFFFFF"/>
              </a:buClr>
              <a:buSzPts val="3000"/>
              <a:buNone/>
              <a:defRPr sz="3000">
                <a:solidFill>
                  <a:srgbClr val="FFFFFF"/>
                </a:solidFill>
              </a:defRPr>
            </a:lvl7pPr>
            <a:lvl8pPr lvl="7" rtl="0" algn="l">
              <a:lnSpc>
                <a:spcPct val="100000"/>
              </a:lnSpc>
              <a:spcBef>
                <a:spcPts val="0"/>
              </a:spcBef>
              <a:spcAft>
                <a:spcPts val="0"/>
              </a:spcAft>
              <a:buClr>
                <a:srgbClr val="FFFFFF"/>
              </a:buClr>
              <a:buSzPts val="3000"/>
              <a:buNone/>
              <a:defRPr sz="3000">
                <a:solidFill>
                  <a:srgbClr val="FFFFFF"/>
                </a:solidFill>
              </a:defRPr>
            </a:lvl8pPr>
            <a:lvl9pPr lvl="8" rtl="0" algn="l">
              <a:lnSpc>
                <a:spcPct val="100000"/>
              </a:lnSpc>
              <a:spcBef>
                <a:spcPts val="0"/>
              </a:spcBef>
              <a:spcAft>
                <a:spcPts val="0"/>
              </a:spcAft>
              <a:buClr>
                <a:srgbClr val="FFFFFF"/>
              </a:buClr>
              <a:buSzPts val="3000"/>
              <a:buNone/>
              <a:defRPr sz="3000">
                <a:solidFill>
                  <a:srgbClr val="FFFFFF"/>
                </a:solidFill>
              </a:defRPr>
            </a:lvl9pPr>
          </a:lstStyle>
          <a:p/>
        </p:txBody>
      </p:sp>
      <p:sp>
        <p:nvSpPr>
          <p:cNvPr id="190" name="Shape 190"/>
          <p:cNvSpPr txBox="1"/>
          <p:nvPr>
            <p:ph idx="1" type="body"/>
          </p:nvPr>
        </p:nvSpPr>
        <p:spPr>
          <a:xfrm>
            <a:off x="1884750" y="1825575"/>
            <a:ext cx="3360600" cy="2743200"/>
          </a:xfrm>
          <a:prstGeom prst="rect">
            <a:avLst/>
          </a:prstGeom>
          <a:noFill/>
        </p:spPr>
        <p:txBody>
          <a:bodyPr anchorCtr="0" anchor="t" bIns="68575" lIns="68575" rIns="68575" wrap="square" tIns="68575"/>
          <a:lstStyle>
            <a:lvl1pPr lvl="0" rtl="0" algn="l">
              <a:lnSpc>
                <a:spcPct val="115000"/>
              </a:lnSpc>
              <a:spcBef>
                <a:spcPts val="0"/>
              </a:spcBef>
              <a:spcAft>
                <a:spcPts val="1600"/>
              </a:spcAft>
              <a:buClr>
                <a:srgbClr val="FFFFFF"/>
              </a:buClr>
              <a:buSzPts val="1600"/>
              <a:buChar char="•"/>
              <a:defRPr sz="1600">
                <a:solidFill>
                  <a:srgbClr val="FFFFFF"/>
                </a:solidFill>
              </a:defRPr>
            </a:lvl1pPr>
            <a:lvl2pPr lvl="1" rtl="0" algn="l">
              <a:lnSpc>
                <a:spcPct val="115000"/>
              </a:lnSpc>
              <a:spcBef>
                <a:spcPts val="0"/>
              </a:spcBef>
              <a:spcAft>
                <a:spcPts val="1600"/>
              </a:spcAft>
              <a:buClr>
                <a:srgbClr val="FFFFFF"/>
              </a:buClr>
              <a:buSzPts val="1800"/>
              <a:buChar char="•"/>
              <a:defRPr sz="1400">
                <a:solidFill>
                  <a:srgbClr val="FFFFFF"/>
                </a:solidFill>
              </a:defRPr>
            </a:lvl2pPr>
            <a:lvl3pPr lvl="2" rtl="0" algn="l">
              <a:lnSpc>
                <a:spcPct val="115000"/>
              </a:lnSpc>
              <a:spcBef>
                <a:spcPts val="0"/>
              </a:spcBef>
              <a:spcAft>
                <a:spcPts val="1600"/>
              </a:spcAft>
              <a:buClr>
                <a:srgbClr val="FFFFFF"/>
              </a:buClr>
              <a:buSzPts val="1500"/>
              <a:buChar char="•"/>
              <a:defRPr sz="1400">
                <a:solidFill>
                  <a:srgbClr val="FFFFFF"/>
                </a:solidFill>
              </a:defRPr>
            </a:lvl3pPr>
            <a:lvl4pPr lvl="3" rtl="0" algn="l">
              <a:lnSpc>
                <a:spcPct val="115000"/>
              </a:lnSpc>
              <a:spcBef>
                <a:spcPts val="0"/>
              </a:spcBef>
              <a:spcAft>
                <a:spcPts val="1600"/>
              </a:spcAft>
              <a:buClr>
                <a:srgbClr val="FFFFFF"/>
              </a:buClr>
              <a:buSzPts val="1400"/>
              <a:buChar char="•"/>
              <a:defRPr sz="1400">
                <a:solidFill>
                  <a:srgbClr val="FFFFFF"/>
                </a:solidFill>
              </a:defRPr>
            </a:lvl4pPr>
            <a:lvl5pPr lvl="4" rtl="0" algn="l">
              <a:lnSpc>
                <a:spcPct val="115000"/>
              </a:lnSpc>
              <a:spcBef>
                <a:spcPts val="0"/>
              </a:spcBef>
              <a:spcAft>
                <a:spcPts val="1600"/>
              </a:spcAft>
              <a:buClr>
                <a:srgbClr val="FFFFFF"/>
              </a:buClr>
              <a:buSzPts val="1400"/>
              <a:buChar char="•"/>
              <a:defRPr sz="1400">
                <a:solidFill>
                  <a:srgbClr val="FFFFFF"/>
                </a:solidFill>
              </a:defRPr>
            </a:lvl5pPr>
            <a:lvl6pPr lvl="5" rtl="0" algn="l">
              <a:lnSpc>
                <a:spcPct val="115000"/>
              </a:lnSpc>
              <a:spcBef>
                <a:spcPts val="0"/>
              </a:spcBef>
              <a:spcAft>
                <a:spcPts val="1600"/>
              </a:spcAft>
              <a:buClr>
                <a:srgbClr val="FFFFFF"/>
              </a:buClr>
              <a:buSzPts val="1400"/>
              <a:buChar char="•"/>
              <a:defRPr sz="1400">
                <a:solidFill>
                  <a:srgbClr val="FFFFFF"/>
                </a:solidFill>
              </a:defRPr>
            </a:lvl6pPr>
            <a:lvl7pPr lvl="6" rtl="0" algn="l">
              <a:lnSpc>
                <a:spcPct val="115000"/>
              </a:lnSpc>
              <a:spcBef>
                <a:spcPts val="0"/>
              </a:spcBef>
              <a:spcAft>
                <a:spcPts val="1600"/>
              </a:spcAft>
              <a:buClr>
                <a:srgbClr val="FFFFFF"/>
              </a:buClr>
              <a:buSzPts val="1400"/>
              <a:buChar char="•"/>
              <a:defRPr sz="1400">
                <a:solidFill>
                  <a:srgbClr val="FFFFFF"/>
                </a:solidFill>
              </a:defRPr>
            </a:lvl7pPr>
            <a:lvl8pPr lvl="7" rtl="0" algn="l">
              <a:lnSpc>
                <a:spcPct val="115000"/>
              </a:lnSpc>
              <a:spcBef>
                <a:spcPts val="0"/>
              </a:spcBef>
              <a:spcAft>
                <a:spcPts val="1600"/>
              </a:spcAft>
              <a:buClr>
                <a:srgbClr val="FFFFFF"/>
              </a:buClr>
              <a:buSzPts val="1400"/>
              <a:buChar char="•"/>
              <a:defRPr sz="1400">
                <a:solidFill>
                  <a:srgbClr val="FFFFFF"/>
                </a:solidFill>
              </a:defRPr>
            </a:lvl8pPr>
            <a:lvl9pPr lvl="8" rtl="0" algn="l">
              <a:lnSpc>
                <a:spcPct val="115000"/>
              </a:lnSpc>
              <a:spcBef>
                <a:spcPts val="0"/>
              </a:spcBef>
              <a:spcAft>
                <a:spcPts val="1600"/>
              </a:spcAft>
              <a:buClr>
                <a:srgbClr val="FFFFFF"/>
              </a:buClr>
              <a:buSzPts val="1400"/>
              <a:buChar char="•"/>
              <a:defRPr sz="1400">
                <a:solidFill>
                  <a:srgbClr val="FFFFFF"/>
                </a:solidFill>
              </a:defRPr>
            </a:lvl9pPr>
          </a:lstStyle>
          <a:p/>
        </p:txBody>
      </p:sp>
      <p:sp>
        <p:nvSpPr>
          <p:cNvPr id="191" name="Shape 191"/>
          <p:cNvSpPr txBox="1"/>
          <p:nvPr>
            <p:ph idx="2" type="body"/>
          </p:nvPr>
        </p:nvSpPr>
        <p:spPr>
          <a:xfrm>
            <a:off x="5342876" y="1825575"/>
            <a:ext cx="3360600" cy="2743200"/>
          </a:xfrm>
          <a:prstGeom prst="rect">
            <a:avLst/>
          </a:prstGeom>
          <a:noFill/>
        </p:spPr>
        <p:txBody>
          <a:bodyPr anchorCtr="0" anchor="t" bIns="68575" lIns="68575" rIns="68575" wrap="square" tIns="68575"/>
          <a:lstStyle>
            <a:lvl1pPr lvl="0" rtl="0" algn="l">
              <a:lnSpc>
                <a:spcPct val="115000"/>
              </a:lnSpc>
              <a:spcBef>
                <a:spcPts val="0"/>
              </a:spcBef>
              <a:spcAft>
                <a:spcPts val="1600"/>
              </a:spcAft>
              <a:buClr>
                <a:srgbClr val="FFFFFF"/>
              </a:buClr>
              <a:buSzPts val="1600"/>
              <a:buChar char="•"/>
              <a:defRPr sz="1600">
                <a:solidFill>
                  <a:srgbClr val="FFFFFF"/>
                </a:solidFill>
              </a:defRPr>
            </a:lvl1pPr>
            <a:lvl2pPr lvl="1" rtl="0" algn="l">
              <a:lnSpc>
                <a:spcPct val="115000"/>
              </a:lnSpc>
              <a:spcBef>
                <a:spcPts val="0"/>
              </a:spcBef>
              <a:spcAft>
                <a:spcPts val="1600"/>
              </a:spcAft>
              <a:buClr>
                <a:srgbClr val="FFFFFF"/>
              </a:buClr>
              <a:buSzPts val="1800"/>
              <a:buChar char="•"/>
              <a:defRPr sz="1400">
                <a:solidFill>
                  <a:srgbClr val="FFFFFF"/>
                </a:solidFill>
              </a:defRPr>
            </a:lvl2pPr>
            <a:lvl3pPr lvl="2" rtl="0" algn="l">
              <a:lnSpc>
                <a:spcPct val="115000"/>
              </a:lnSpc>
              <a:spcBef>
                <a:spcPts val="0"/>
              </a:spcBef>
              <a:spcAft>
                <a:spcPts val="1600"/>
              </a:spcAft>
              <a:buClr>
                <a:srgbClr val="FFFFFF"/>
              </a:buClr>
              <a:buSzPts val="1500"/>
              <a:buChar char="•"/>
              <a:defRPr sz="1400">
                <a:solidFill>
                  <a:srgbClr val="FFFFFF"/>
                </a:solidFill>
              </a:defRPr>
            </a:lvl3pPr>
            <a:lvl4pPr lvl="3" rtl="0" algn="l">
              <a:lnSpc>
                <a:spcPct val="115000"/>
              </a:lnSpc>
              <a:spcBef>
                <a:spcPts val="0"/>
              </a:spcBef>
              <a:spcAft>
                <a:spcPts val="1600"/>
              </a:spcAft>
              <a:buClr>
                <a:srgbClr val="FFFFFF"/>
              </a:buClr>
              <a:buSzPts val="1400"/>
              <a:buChar char="•"/>
              <a:defRPr sz="1400">
                <a:solidFill>
                  <a:srgbClr val="FFFFFF"/>
                </a:solidFill>
              </a:defRPr>
            </a:lvl4pPr>
            <a:lvl5pPr lvl="4" rtl="0" algn="l">
              <a:lnSpc>
                <a:spcPct val="115000"/>
              </a:lnSpc>
              <a:spcBef>
                <a:spcPts val="0"/>
              </a:spcBef>
              <a:spcAft>
                <a:spcPts val="1600"/>
              </a:spcAft>
              <a:buClr>
                <a:srgbClr val="FFFFFF"/>
              </a:buClr>
              <a:buSzPts val="1400"/>
              <a:buChar char="•"/>
              <a:defRPr sz="1400">
                <a:solidFill>
                  <a:srgbClr val="FFFFFF"/>
                </a:solidFill>
              </a:defRPr>
            </a:lvl5pPr>
            <a:lvl6pPr lvl="5" rtl="0" algn="l">
              <a:lnSpc>
                <a:spcPct val="115000"/>
              </a:lnSpc>
              <a:spcBef>
                <a:spcPts val="0"/>
              </a:spcBef>
              <a:spcAft>
                <a:spcPts val="1600"/>
              </a:spcAft>
              <a:buClr>
                <a:srgbClr val="FFFFFF"/>
              </a:buClr>
              <a:buSzPts val="1400"/>
              <a:buChar char="•"/>
              <a:defRPr sz="1400">
                <a:solidFill>
                  <a:srgbClr val="FFFFFF"/>
                </a:solidFill>
              </a:defRPr>
            </a:lvl6pPr>
            <a:lvl7pPr lvl="6" rtl="0" algn="l">
              <a:lnSpc>
                <a:spcPct val="115000"/>
              </a:lnSpc>
              <a:spcBef>
                <a:spcPts val="0"/>
              </a:spcBef>
              <a:spcAft>
                <a:spcPts val="1600"/>
              </a:spcAft>
              <a:buClr>
                <a:srgbClr val="FFFFFF"/>
              </a:buClr>
              <a:buSzPts val="1400"/>
              <a:buChar char="•"/>
              <a:defRPr sz="1400">
                <a:solidFill>
                  <a:srgbClr val="FFFFFF"/>
                </a:solidFill>
              </a:defRPr>
            </a:lvl7pPr>
            <a:lvl8pPr lvl="7" rtl="0" algn="l">
              <a:lnSpc>
                <a:spcPct val="115000"/>
              </a:lnSpc>
              <a:spcBef>
                <a:spcPts val="0"/>
              </a:spcBef>
              <a:spcAft>
                <a:spcPts val="1600"/>
              </a:spcAft>
              <a:buClr>
                <a:srgbClr val="FFFFFF"/>
              </a:buClr>
              <a:buSzPts val="1400"/>
              <a:buChar char="•"/>
              <a:defRPr sz="1400">
                <a:solidFill>
                  <a:srgbClr val="FFFFFF"/>
                </a:solidFill>
              </a:defRPr>
            </a:lvl8pPr>
            <a:lvl9pPr lvl="8" rtl="0" algn="l">
              <a:lnSpc>
                <a:spcPct val="115000"/>
              </a:lnSpc>
              <a:spcBef>
                <a:spcPts val="0"/>
              </a:spcBef>
              <a:spcAft>
                <a:spcPts val="1600"/>
              </a:spcAft>
              <a:buClr>
                <a:srgbClr val="FFFFFF"/>
              </a:buClr>
              <a:buSzPts val="1400"/>
              <a:buChar char="•"/>
              <a:defRPr sz="1400">
                <a:solidFill>
                  <a:srgbClr val="FFFFFF"/>
                </a:solidFill>
              </a:defRPr>
            </a:lvl9pPr>
          </a:lstStyle>
          <a:p/>
        </p:txBody>
      </p:sp>
      <p:sp>
        <p:nvSpPr>
          <p:cNvPr id="192" name="Shape 192"/>
          <p:cNvSpPr txBox="1"/>
          <p:nvPr>
            <p:ph idx="12" type="sldNum"/>
          </p:nvPr>
        </p:nvSpPr>
        <p:spPr>
          <a:xfrm>
            <a:off x="8472458" y="4663217"/>
            <a:ext cx="548700" cy="393600"/>
          </a:xfrm>
          <a:prstGeom prst="rect">
            <a:avLst/>
          </a:prstGeom>
          <a:noFill/>
        </p:spPr>
        <p:txBody>
          <a:bodyPr anchorCtr="0" anchor="ctr" bIns="34275" lIns="68575" rIns="68575" wrap="square" tIns="34275">
            <a:noAutofit/>
          </a:bodyPr>
          <a:lstStyle/>
          <a:p>
            <a:pPr indent="0" lvl="0" marL="0" rtl="0" algn="r">
              <a:lnSpc>
                <a:spcPct val="100000"/>
              </a:lnSpc>
              <a:spcBef>
                <a:spcPts val="0"/>
              </a:spcBef>
              <a:spcAft>
                <a:spcPts val="0"/>
              </a:spcAft>
              <a:buNone/>
            </a:pPr>
            <a:fld id="{00000000-1234-1234-1234-123412341234}" type="slidenum">
              <a:rPr lang="en" sz="1000">
                <a:solidFill>
                  <a:srgbClr val="FFFFFF"/>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628650"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rgbClr val="EDEDED"/>
              </a:buClr>
              <a:buSzPts val="4100"/>
              <a:buFont typeface="Corbel"/>
              <a:buNone/>
              <a:defRPr b="0" i="0" sz="41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23" name="Shape 23"/>
          <p:cNvSpPr txBox="1"/>
          <p:nvPr>
            <p:ph idx="1" type="body"/>
          </p:nvPr>
        </p:nvSpPr>
        <p:spPr>
          <a:xfrm>
            <a:off x="840000" y="1369219"/>
            <a:ext cx="76752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rgbClr val="EDEDED"/>
              </a:buClr>
              <a:buSzPts val="2100"/>
              <a:buFont typeface="Arial"/>
              <a:buChar char="•"/>
              <a:defRPr b="0" i="0" sz="2100" u="none" cap="none" strike="noStrike">
                <a:solidFill>
                  <a:srgbClr val="EDEDED"/>
                </a:solidFill>
                <a:latin typeface="Corbel"/>
                <a:ea typeface="Corbel"/>
                <a:cs typeface="Corbel"/>
                <a:sym typeface="Corbel"/>
              </a:defRPr>
            </a:lvl1pPr>
            <a:lvl2pPr indent="-63500" lvl="1" marL="520700" marR="0" rtl="0" algn="l">
              <a:lnSpc>
                <a:spcPct val="90000"/>
              </a:lnSpc>
              <a:spcBef>
                <a:spcPts val="400"/>
              </a:spcBef>
              <a:buClr>
                <a:srgbClr val="EDEDED"/>
              </a:buClr>
              <a:buSzPts val="1800"/>
              <a:buFont typeface="Arial"/>
              <a:buChar char="•"/>
              <a:defRPr b="0" i="0" sz="1800" u="none" cap="none" strike="noStrike">
                <a:solidFill>
                  <a:srgbClr val="EDEDED"/>
                </a:solidFill>
                <a:latin typeface="Corbel"/>
                <a:ea typeface="Corbel"/>
                <a:cs typeface="Corbel"/>
                <a:sym typeface="Corbel"/>
              </a:defRPr>
            </a:lvl2pPr>
            <a:lvl3pPr indent="-76200" lvl="2" marL="863600" marR="0" rtl="0" algn="l">
              <a:lnSpc>
                <a:spcPct val="90000"/>
              </a:lnSpc>
              <a:spcBef>
                <a:spcPts val="400"/>
              </a:spcBef>
              <a:buClr>
                <a:srgbClr val="EDEDED"/>
              </a:buClr>
              <a:buSzPts val="1500"/>
              <a:buFont typeface="Arial"/>
              <a:buChar char="•"/>
              <a:defRPr b="0" i="0" sz="1500" u="none" cap="none" strike="noStrike">
                <a:solidFill>
                  <a:srgbClr val="EDEDED"/>
                </a:solidFill>
                <a:latin typeface="Corbel"/>
                <a:ea typeface="Corbel"/>
                <a:cs typeface="Corbel"/>
                <a:sym typeface="Corbel"/>
              </a:defRPr>
            </a:lvl3pPr>
            <a:lvl4pPr indent="-88900" lvl="3" marL="12065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88900" lvl="4" marL="15494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88900" lvl="5" marL="18923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6pPr>
            <a:lvl7pPr indent="-88900" lvl="6" marL="22352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7pPr>
            <a:lvl8pPr indent="-88900" lvl="7" marL="25781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8pPr>
            <a:lvl9pPr indent="-88900" lvl="8" marL="29210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9pPr>
          </a:lstStyle>
          <a:p/>
        </p:txBody>
      </p:sp>
      <p:sp>
        <p:nvSpPr>
          <p:cNvPr id="24" name="Shape 24"/>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25" name="Shape 25"/>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26" name="Shape 26"/>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628650"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rgbClr val="EDEDED"/>
              </a:buClr>
              <a:buSzPts val="4100"/>
              <a:buFont typeface="Corbel"/>
              <a:buNone/>
              <a:defRPr b="0" i="0" sz="41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29" name="Shape 29"/>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30" name="Shape 30"/>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31" name="Shape 31"/>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2" name="Shape 32"/>
        <p:cNvGrpSpPr/>
        <p:nvPr/>
      </p:nvGrpSpPr>
      <p:grpSpPr>
        <a:xfrm>
          <a:off x="0" y="0"/>
          <a:ext cx="0" cy="0"/>
          <a:chOff x="0" y="0"/>
          <a:chExt cx="0" cy="0"/>
        </a:xfrm>
      </p:grpSpPr>
      <p:sp>
        <p:nvSpPr>
          <p:cNvPr id="33" name="Shape 33"/>
          <p:cNvSpPr txBox="1"/>
          <p:nvPr>
            <p:ph type="title"/>
          </p:nvPr>
        </p:nvSpPr>
        <p:spPr>
          <a:xfrm>
            <a:off x="628650"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rgbClr val="EDEDED"/>
              </a:buClr>
              <a:buSzPts val="4100"/>
              <a:buFont typeface="Corbel"/>
              <a:buNone/>
              <a:defRPr b="0" i="0" sz="41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34" name="Shape 34"/>
          <p:cNvSpPr txBox="1"/>
          <p:nvPr>
            <p:ph idx="1" type="body"/>
          </p:nvPr>
        </p:nvSpPr>
        <p:spPr>
          <a:xfrm>
            <a:off x="840000" y="1369219"/>
            <a:ext cx="37689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rgbClr val="EDEDED"/>
              </a:buClr>
              <a:buSzPts val="2100"/>
              <a:buFont typeface="Arial"/>
              <a:buChar char="•"/>
              <a:defRPr b="0" i="0" sz="2100" u="none" cap="none" strike="noStrike">
                <a:solidFill>
                  <a:srgbClr val="EDEDED"/>
                </a:solidFill>
                <a:latin typeface="Corbel"/>
                <a:ea typeface="Corbel"/>
                <a:cs typeface="Corbel"/>
                <a:sym typeface="Corbel"/>
              </a:defRPr>
            </a:lvl1pPr>
            <a:lvl2pPr indent="-63500" lvl="1" marL="520700" marR="0" rtl="0" algn="l">
              <a:lnSpc>
                <a:spcPct val="90000"/>
              </a:lnSpc>
              <a:spcBef>
                <a:spcPts val="400"/>
              </a:spcBef>
              <a:buClr>
                <a:srgbClr val="EDEDED"/>
              </a:buClr>
              <a:buSzPts val="1800"/>
              <a:buFont typeface="Arial"/>
              <a:buChar char="•"/>
              <a:defRPr b="0" i="0" sz="1800" u="none" cap="none" strike="noStrike">
                <a:solidFill>
                  <a:srgbClr val="EDEDED"/>
                </a:solidFill>
                <a:latin typeface="Corbel"/>
                <a:ea typeface="Corbel"/>
                <a:cs typeface="Corbel"/>
                <a:sym typeface="Corbel"/>
              </a:defRPr>
            </a:lvl2pPr>
            <a:lvl3pPr indent="-76200" lvl="2" marL="863600" marR="0" rtl="0" algn="l">
              <a:lnSpc>
                <a:spcPct val="90000"/>
              </a:lnSpc>
              <a:spcBef>
                <a:spcPts val="400"/>
              </a:spcBef>
              <a:buClr>
                <a:srgbClr val="EDEDED"/>
              </a:buClr>
              <a:buSzPts val="1500"/>
              <a:buFont typeface="Arial"/>
              <a:buChar char="•"/>
              <a:defRPr b="0" i="0" sz="1500" u="none" cap="none" strike="noStrike">
                <a:solidFill>
                  <a:srgbClr val="EDEDED"/>
                </a:solidFill>
                <a:latin typeface="Corbel"/>
                <a:ea typeface="Corbel"/>
                <a:cs typeface="Corbel"/>
                <a:sym typeface="Corbel"/>
              </a:defRPr>
            </a:lvl3pPr>
            <a:lvl4pPr indent="-88900" lvl="3" marL="12065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88900" lvl="4" marL="15494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88900" lvl="5" marL="18923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6pPr>
            <a:lvl7pPr indent="-88900" lvl="6" marL="22352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7pPr>
            <a:lvl8pPr indent="-88900" lvl="7" marL="25781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8pPr>
            <a:lvl9pPr indent="-88900" lvl="8" marL="29210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9pPr>
          </a:lstStyle>
          <a:p/>
        </p:txBody>
      </p:sp>
      <p:sp>
        <p:nvSpPr>
          <p:cNvPr id="35" name="Shape 35"/>
          <p:cNvSpPr txBox="1"/>
          <p:nvPr>
            <p:ph idx="2" type="body"/>
          </p:nvPr>
        </p:nvSpPr>
        <p:spPr>
          <a:xfrm>
            <a:off x="4739880" y="1369219"/>
            <a:ext cx="37755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rgbClr val="EDEDED"/>
              </a:buClr>
              <a:buSzPts val="2100"/>
              <a:buFont typeface="Arial"/>
              <a:buChar char="•"/>
              <a:defRPr b="0" i="0" sz="2100" u="none" cap="none" strike="noStrike">
                <a:solidFill>
                  <a:srgbClr val="EDEDED"/>
                </a:solidFill>
                <a:latin typeface="Corbel"/>
                <a:ea typeface="Corbel"/>
                <a:cs typeface="Corbel"/>
                <a:sym typeface="Corbel"/>
              </a:defRPr>
            </a:lvl1pPr>
            <a:lvl2pPr indent="-63500" lvl="1" marL="520700" marR="0" rtl="0" algn="l">
              <a:lnSpc>
                <a:spcPct val="90000"/>
              </a:lnSpc>
              <a:spcBef>
                <a:spcPts val="400"/>
              </a:spcBef>
              <a:buClr>
                <a:srgbClr val="EDEDED"/>
              </a:buClr>
              <a:buSzPts val="1800"/>
              <a:buFont typeface="Arial"/>
              <a:buChar char="•"/>
              <a:defRPr b="0" i="0" sz="1800" u="none" cap="none" strike="noStrike">
                <a:solidFill>
                  <a:srgbClr val="EDEDED"/>
                </a:solidFill>
                <a:latin typeface="Corbel"/>
                <a:ea typeface="Corbel"/>
                <a:cs typeface="Corbel"/>
                <a:sym typeface="Corbel"/>
              </a:defRPr>
            </a:lvl2pPr>
            <a:lvl3pPr indent="-76200" lvl="2" marL="863600" marR="0" rtl="0" algn="l">
              <a:lnSpc>
                <a:spcPct val="90000"/>
              </a:lnSpc>
              <a:spcBef>
                <a:spcPts val="400"/>
              </a:spcBef>
              <a:buClr>
                <a:srgbClr val="EDEDED"/>
              </a:buClr>
              <a:buSzPts val="1500"/>
              <a:buFont typeface="Arial"/>
              <a:buChar char="•"/>
              <a:defRPr b="0" i="0" sz="1500" u="none" cap="none" strike="noStrike">
                <a:solidFill>
                  <a:srgbClr val="EDEDED"/>
                </a:solidFill>
                <a:latin typeface="Corbel"/>
                <a:ea typeface="Corbel"/>
                <a:cs typeface="Corbel"/>
                <a:sym typeface="Corbel"/>
              </a:defRPr>
            </a:lvl3pPr>
            <a:lvl4pPr indent="-88900" lvl="3" marL="12065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88900" lvl="4" marL="15494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88900" lvl="5" marL="18923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6pPr>
            <a:lvl7pPr indent="-88900" lvl="6" marL="22352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7pPr>
            <a:lvl8pPr indent="-88900" lvl="7" marL="25781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8pPr>
            <a:lvl9pPr indent="-88900" lvl="8" marL="29210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9pPr>
          </a:lstStyle>
          <a:p/>
        </p:txBody>
      </p:sp>
      <p:sp>
        <p:nvSpPr>
          <p:cNvPr id="36" name="Shape 36"/>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37" name="Shape 37"/>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38" name="Shape 38"/>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39" name="Shape 39"/>
        <p:cNvGrpSpPr/>
        <p:nvPr/>
      </p:nvGrpSpPr>
      <p:grpSpPr>
        <a:xfrm>
          <a:off x="0" y="0"/>
          <a:ext cx="0" cy="0"/>
          <a:chOff x="0" y="0"/>
          <a:chExt cx="0" cy="0"/>
        </a:xfrm>
      </p:grpSpPr>
      <p:sp>
        <p:nvSpPr>
          <p:cNvPr id="40" name="Shape 40"/>
          <p:cNvSpPr txBox="1"/>
          <p:nvPr>
            <p:ph type="ctrTitle"/>
          </p:nvPr>
        </p:nvSpPr>
        <p:spPr>
          <a:xfrm>
            <a:off x="1657350" y="3348021"/>
            <a:ext cx="6858000" cy="1231200"/>
          </a:xfrm>
          <a:prstGeom prst="rect">
            <a:avLst/>
          </a:prstGeom>
          <a:noFill/>
          <a:ln>
            <a:noFill/>
          </a:ln>
        </p:spPr>
        <p:txBody>
          <a:bodyPr anchorCtr="0" anchor="t" bIns="68575" lIns="68575" rIns="68575" wrap="square" tIns="68575"/>
          <a:lstStyle>
            <a:lvl1pPr indent="0" lvl="0" marL="0" marR="0" rtl="0" algn="r">
              <a:lnSpc>
                <a:spcPct val="90000"/>
              </a:lnSpc>
              <a:spcBef>
                <a:spcPts val="0"/>
              </a:spcBef>
              <a:buClr>
                <a:srgbClr val="E2E2E2"/>
              </a:buClr>
              <a:buSzPts val="7200"/>
              <a:buFont typeface="Corbel"/>
              <a:buNone/>
              <a:defRPr b="0" i="0" sz="7200" u="none" cap="none" strike="noStrike">
                <a:solidFill>
                  <a:srgbClr val="E2E2E2"/>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41" name="Shape 41"/>
          <p:cNvSpPr txBox="1"/>
          <p:nvPr>
            <p:ph idx="1" type="subTitle"/>
          </p:nvPr>
        </p:nvSpPr>
        <p:spPr>
          <a:xfrm>
            <a:off x="1657349" y="2770781"/>
            <a:ext cx="6858000" cy="565500"/>
          </a:xfrm>
          <a:prstGeom prst="rect">
            <a:avLst/>
          </a:prstGeom>
          <a:noFill/>
          <a:ln>
            <a:noFill/>
          </a:ln>
        </p:spPr>
        <p:txBody>
          <a:bodyPr anchorCtr="0" anchor="b" bIns="68575" lIns="68575" rIns="68575" wrap="square" tIns="68575"/>
          <a:lstStyle>
            <a:lvl1pPr indent="0" lvl="0" marL="0" marR="0" rtl="0" algn="r">
              <a:lnSpc>
                <a:spcPct val="90000"/>
              </a:lnSpc>
              <a:spcBef>
                <a:spcPts val="800"/>
              </a:spcBef>
              <a:buClr>
                <a:schemeClr val="lt2"/>
              </a:buClr>
              <a:buSzPts val="2400"/>
              <a:buFont typeface="Arial"/>
              <a:buNone/>
              <a:defRPr b="0" i="0" sz="2400" u="none" cap="none" strike="noStrike">
                <a:solidFill>
                  <a:schemeClr val="lt2"/>
                </a:solidFill>
                <a:latin typeface="Corbel"/>
                <a:ea typeface="Corbel"/>
                <a:cs typeface="Corbel"/>
                <a:sym typeface="Corbel"/>
              </a:defRPr>
            </a:lvl1pPr>
            <a:lvl2pPr indent="0" lvl="1" marL="342900" marR="0" rtl="0" algn="ctr">
              <a:lnSpc>
                <a:spcPct val="90000"/>
              </a:lnSpc>
              <a:spcBef>
                <a:spcPts val="400"/>
              </a:spcBef>
              <a:buClr>
                <a:srgbClr val="EDEDED"/>
              </a:buClr>
              <a:buSzPts val="1500"/>
              <a:buFont typeface="Arial"/>
              <a:buNone/>
              <a:defRPr b="0" i="0" sz="1500" u="none" cap="none" strike="noStrike">
                <a:solidFill>
                  <a:srgbClr val="EDEDED"/>
                </a:solidFill>
                <a:latin typeface="Corbel"/>
                <a:ea typeface="Corbel"/>
                <a:cs typeface="Corbel"/>
                <a:sym typeface="Corbel"/>
              </a:defRPr>
            </a:lvl2pPr>
            <a:lvl3pPr indent="0" lvl="2" marL="685800" marR="0" rtl="0" algn="ctr">
              <a:lnSpc>
                <a:spcPct val="90000"/>
              </a:lnSpc>
              <a:spcBef>
                <a:spcPts val="400"/>
              </a:spcBef>
              <a:buClr>
                <a:srgbClr val="EDEDED"/>
              </a:buClr>
              <a:buSzPts val="1400"/>
              <a:buFont typeface="Arial"/>
              <a:buNone/>
              <a:defRPr b="0" i="0" sz="1400" u="none" cap="none" strike="noStrike">
                <a:solidFill>
                  <a:srgbClr val="EDEDED"/>
                </a:solidFill>
                <a:latin typeface="Corbel"/>
                <a:ea typeface="Corbel"/>
                <a:cs typeface="Corbel"/>
                <a:sym typeface="Corbel"/>
              </a:defRPr>
            </a:lvl3pPr>
            <a:lvl4pPr indent="0" lvl="3" marL="1028700" marR="0" rtl="0" algn="ctr">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4pPr>
            <a:lvl5pPr indent="0" lvl="4" marL="1371600" marR="0" rtl="0" algn="ctr">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5pPr>
            <a:lvl6pPr indent="0" lvl="5" marL="1714500" marR="0" rtl="0" algn="ctr">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6pPr>
            <a:lvl7pPr indent="0" lvl="6" marL="2057400" marR="0" rtl="0" algn="ctr">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7pPr>
            <a:lvl8pPr indent="0" lvl="7" marL="2400300" marR="0" rtl="0" algn="ctr">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8pPr>
            <a:lvl9pPr indent="0" lvl="8" marL="2743200" marR="0" rtl="0" algn="ctr">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
        <p:nvSpPr>
          <p:cNvPr id="42" name="Shape 42"/>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43" name="Shape 43"/>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44" name="Shape 44"/>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5" name="Shape 45"/>
        <p:cNvGrpSpPr/>
        <p:nvPr/>
      </p:nvGrpSpPr>
      <p:grpSpPr>
        <a:xfrm>
          <a:off x="0" y="0"/>
          <a:ext cx="0" cy="0"/>
          <a:chOff x="0" y="0"/>
          <a:chExt cx="0" cy="0"/>
        </a:xfrm>
      </p:grpSpPr>
      <p:sp>
        <p:nvSpPr>
          <p:cNvPr id="46" name="Shape 46"/>
          <p:cNvSpPr txBox="1"/>
          <p:nvPr>
            <p:ph type="ctrTitle"/>
          </p:nvPr>
        </p:nvSpPr>
        <p:spPr>
          <a:xfrm>
            <a:off x="640899" y="3348021"/>
            <a:ext cx="6858000" cy="1231200"/>
          </a:xfrm>
          <a:prstGeom prst="rect">
            <a:avLst/>
          </a:prstGeom>
          <a:noFill/>
          <a:ln>
            <a:noFill/>
          </a:ln>
        </p:spPr>
        <p:txBody>
          <a:bodyPr anchorCtr="0" anchor="t" bIns="68575" lIns="68575" rIns="68575" wrap="square" tIns="68575"/>
          <a:lstStyle>
            <a:lvl1pPr indent="0" lvl="0" marL="0" marR="0" rtl="0" algn="l">
              <a:lnSpc>
                <a:spcPct val="90000"/>
              </a:lnSpc>
              <a:spcBef>
                <a:spcPts val="0"/>
              </a:spcBef>
              <a:buClr>
                <a:srgbClr val="E2E2E2"/>
              </a:buClr>
              <a:buSzPts val="7200"/>
              <a:buFont typeface="Corbel"/>
              <a:buNone/>
              <a:defRPr b="0" i="0" sz="7200" u="none" cap="none" strike="noStrike">
                <a:solidFill>
                  <a:srgbClr val="E2E2E2"/>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47" name="Shape 47"/>
          <p:cNvSpPr txBox="1"/>
          <p:nvPr>
            <p:ph idx="1" type="subTitle"/>
          </p:nvPr>
        </p:nvSpPr>
        <p:spPr>
          <a:xfrm>
            <a:off x="640899" y="2770255"/>
            <a:ext cx="6858000" cy="565500"/>
          </a:xfrm>
          <a:prstGeom prst="rect">
            <a:avLst/>
          </a:prstGeom>
          <a:noFill/>
          <a:ln>
            <a:noFill/>
          </a:ln>
        </p:spPr>
        <p:txBody>
          <a:bodyPr anchorCtr="0" anchor="b" bIns="68575" lIns="68575" rIns="68575" wrap="square" tIns="68575"/>
          <a:lstStyle>
            <a:lvl1pPr indent="0" lvl="0" marL="0" marR="0" rtl="0" algn="l">
              <a:lnSpc>
                <a:spcPct val="90000"/>
              </a:lnSpc>
              <a:spcBef>
                <a:spcPts val="800"/>
              </a:spcBef>
              <a:buClr>
                <a:schemeClr val="lt2"/>
              </a:buClr>
              <a:buSzPts val="2400"/>
              <a:buFont typeface="Arial"/>
              <a:buNone/>
              <a:defRPr b="0" i="0" sz="2400" u="none" cap="none" strike="noStrike">
                <a:solidFill>
                  <a:schemeClr val="lt2"/>
                </a:solidFill>
                <a:latin typeface="Corbel"/>
                <a:ea typeface="Corbel"/>
                <a:cs typeface="Corbel"/>
                <a:sym typeface="Corbel"/>
              </a:defRPr>
            </a:lvl1pPr>
            <a:lvl2pPr indent="0" lvl="1" marL="342900" marR="0" rtl="0" algn="ctr">
              <a:lnSpc>
                <a:spcPct val="90000"/>
              </a:lnSpc>
              <a:spcBef>
                <a:spcPts val="400"/>
              </a:spcBef>
              <a:buClr>
                <a:srgbClr val="EDEDED"/>
              </a:buClr>
              <a:buSzPts val="1500"/>
              <a:buFont typeface="Arial"/>
              <a:buNone/>
              <a:defRPr b="0" i="0" sz="1500" u="none" cap="none" strike="noStrike">
                <a:solidFill>
                  <a:srgbClr val="EDEDED"/>
                </a:solidFill>
                <a:latin typeface="Corbel"/>
                <a:ea typeface="Corbel"/>
                <a:cs typeface="Corbel"/>
                <a:sym typeface="Corbel"/>
              </a:defRPr>
            </a:lvl2pPr>
            <a:lvl3pPr indent="0" lvl="2" marL="685800" marR="0" rtl="0" algn="ctr">
              <a:lnSpc>
                <a:spcPct val="90000"/>
              </a:lnSpc>
              <a:spcBef>
                <a:spcPts val="400"/>
              </a:spcBef>
              <a:buClr>
                <a:srgbClr val="EDEDED"/>
              </a:buClr>
              <a:buSzPts val="1400"/>
              <a:buFont typeface="Arial"/>
              <a:buNone/>
              <a:defRPr b="0" i="0" sz="1400" u="none" cap="none" strike="noStrike">
                <a:solidFill>
                  <a:srgbClr val="EDEDED"/>
                </a:solidFill>
                <a:latin typeface="Corbel"/>
                <a:ea typeface="Corbel"/>
                <a:cs typeface="Corbel"/>
                <a:sym typeface="Corbel"/>
              </a:defRPr>
            </a:lvl3pPr>
            <a:lvl4pPr indent="0" lvl="3" marL="1028700" marR="0" rtl="0" algn="ctr">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4pPr>
            <a:lvl5pPr indent="0" lvl="4" marL="1371600" marR="0" rtl="0" algn="ctr">
              <a:lnSpc>
                <a:spcPct val="90000"/>
              </a:lnSpc>
              <a:spcBef>
                <a:spcPts val="400"/>
              </a:spcBef>
              <a:buClr>
                <a:srgbClr val="EDEDED"/>
              </a:buClr>
              <a:buSzPts val="1200"/>
              <a:buFont typeface="Arial"/>
              <a:buNone/>
              <a:defRPr b="0" i="0" sz="1200" u="none" cap="none" strike="noStrike">
                <a:solidFill>
                  <a:srgbClr val="EDEDED"/>
                </a:solidFill>
                <a:latin typeface="Corbel"/>
                <a:ea typeface="Corbel"/>
                <a:cs typeface="Corbel"/>
                <a:sym typeface="Corbel"/>
              </a:defRPr>
            </a:lvl5pPr>
            <a:lvl6pPr indent="0" lvl="5" marL="1714500" marR="0" rtl="0" algn="ctr">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6pPr>
            <a:lvl7pPr indent="0" lvl="6" marL="2057400" marR="0" rtl="0" algn="ctr">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7pPr>
            <a:lvl8pPr indent="0" lvl="7" marL="2400300" marR="0" rtl="0" algn="ctr">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8pPr>
            <a:lvl9pPr indent="0" lvl="8" marL="2743200" marR="0" rtl="0" algn="ctr">
              <a:lnSpc>
                <a:spcPct val="90000"/>
              </a:lnSpc>
              <a:spcBef>
                <a:spcPts val="400"/>
              </a:spcBef>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
        <p:nvSpPr>
          <p:cNvPr id="48" name="Shape 48"/>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49" name="Shape 49"/>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50" name="Shape 50"/>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51" name="Shape 51"/>
        <p:cNvGrpSpPr/>
        <p:nvPr/>
      </p:nvGrpSpPr>
      <p:grpSpPr>
        <a:xfrm>
          <a:off x="0" y="0"/>
          <a:ext cx="0" cy="0"/>
          <a:chOff x="0" y="0"/>
          <a:chExt cx="0" cy="0"/>
        </a:xfrm>
      </p:grpSpPr>
      <p:sp>
        <p:nvSpPr>
          <p:cNvPr id="52" name="Shape 52"/>
          <p:cNvSpPr txBox="1"/>
          <p:nvPr>
            <p:ph type="title"/>
          </p:nvPr>
        </p:nvSpPr>
        <p:spPr>
          <a:xfrm>
            <a:off x="629841"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rgbClr val="EDEDED"/>
              </a:buClr>
              <a:buSzPts val="4100"/>
              <a:buFont typeface="Corbel"/>
              <a:buNone/>
              <a:defRPr b="0" i="0" sz="41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53" name="Shape 53"/>
          <p:cNvSpPr txBox="1"/>
          <p:nvPr>
            <p:ph idx="1" type="body"/>
          </p:nvPr>
        </p:nvSpPr>
        <p:spPr>
          <a:xfrm>
            <a:off x="840000" y="1260872"/>
            <a:ext cx="3768900" cy="618000"/>
          </a:xfrm>
          <a:prstGeom prst="rect">
            <a:avLst/>
          </a:prstGeom>
          <a:noFill/>
          <a:ln>
            <a:noFill/>
          </a:ln>
        </p:spPr>
        <p:txBody>
          <a:bodyPr anchorCtr="0" anchor="b" bIns="68575" lIns="68575" rIns="68575" wrap="square" tIns="68575"/>
          <a:lstStyle>
            <a:lvl1pPr indent="0" lvl="0" marL="0" marR="0" rtl="0" algn="l">
              <a:lnSpc>
                <a:spcPct val="90000"/>
              </a:lnSpc>
              <a:spcBef>
                <a:spcPts val="800"/>
              </a:spcBef>
              <a:buClr>
                <a:schemeClr val="lt2"/>
              </a:buClr>
              <a:buSzPts val="1800"/>
              <a:buFont typeface="Arial"/>
              <a:buNone/>
              <a:defRPr b="0" i="0" sz="1800" u="none" cap="none" strike="noStrike">
                <a:solidFill>
                  <a:schemeClr val="lt2"/>
                </a:solidFill>
                <a:latin typeface="Corbel"/>
                <a:ea typeface="Corbel"/>
                <a:cs typeface="Corbel"/>
                <a:sym typeface="Corbel"/>
              </a:defRPr>
            </a:lvl1pPr>
            <a:lvl2pPr indent="0" lvl="1" marL="342900" marR="0" rtl="0" algn="l">
              <a:lnSpc>
                <a:spcPct val="90000"/>
              </a:lnSpc>
              <a:spcBef>
                <a:spcPts val="400"/>
              </a:spcBef>
              <a:buClr>
                <a:srgbClr val="EDEDED"/>
              </a:buClr>
              <a:buSzPts val="1500"/>
              <a:buFont typeface="Arial"/>
              <a:buNone/>
              <a:defRPr b="1" i="0" sz="15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1400"/>
              <a:buFont typeface="Arial"/>
              <a:buNone/>
              <a:defRPr b="1" i="0" sz="14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1200"/>
              <a:buFont typeface="Arial"/>
              <a:buNone/>
              <a:defRPr b="1" i="0" sz="12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1200"/>
              <a:buFont typeface="Arial"/>
              <a:buNone/>
              <a:defRPr b="1" i="0" sz="12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1200"/>
              <a:buFont typeface="Arial"/>
              <a:buNone/>
              <a:defRPr b="1" i="0" sz="1200" u="none" cap="none" strike="noStrike">
                <a:solidFill>
                  <a:schemeClr val="lt1"/>
                </a:solidFill>
                <a:latin typeface="Corbel"/>
                <a:ea typeface="Corbel"/>
                <a:cs typeface="Corbel"/>
                <a:sym typeface="Corbel"/>
              </a:defRPr>
            </a:lvl9pPr>
          </a:lstStyle>
          <a:p/>
        </p:txBody>
      </p:sp>
      <p:sp>
        <p:nvSpPr>
          <p:cNvPr id="54" name="Shape 54"/>
          <p:cNvSpPr txBox="1"/>
          <p:nvPr>
            <p:ph idx="2" type="body"/>
          </p:nvPr>
        </p:nvSpPr>
        <p:spPr>
          <a:xfrm>
            <a:off x="840000" y="1878806"/>
            <a:ext cx="3768900" cy="27633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rgbClr val="EDEDED"/>
              </a:buClr>
              <a:buSzPts val="2100"/>
              <a:buFont typeface="Arial"/>
              <a:buChar char="•"/>
              <a:defRPr b="0" i="0" sz="2100" u="none" cap="none" strike="noStrike">
                <a:solidFill>
                  <a:srgbClr val="EDEDED"/>
                </a:solidFill>
                <a:latin typeface="Corbel"/>
                <a:ea typeface="Corbel"/>
                <a:cs typeface="Corbel"/>
                <a:sym typeface="Corbel"/>
              </a:defRPr>
            </a:lvl1pPr>
            <a:lvl2pPr indent="-63500" lvl="1" marL="520700" marR="0" rtl="0" algn="l">
              <a:lnSpc>
                <a:spcPct val="90000"/>
              </a:lnSpc>
              <a:spcBef>
                <a:spcPts val="400"/>
              </a:spcBef>
              <a:buClr>
                <a:srgbClr val="EDEDED"/>
              </a:buClr>
              <a:buSzPts val="1800"/>
              <a:buFont typeface="Arial"/>
              <a:buChar char="•"/>
              <a:defRPr b="0" i="0" sz="1800" u="none" cap="none" strike="noStrike">
                <a:solidFill>
                  <a:srgbClr val="EDEDED"/>
                </a:solidFill>
                <a:latin typeface="Corbel"/>
                <a:ea typeface="Corbel"/>
                <a:cs typeface="Corbel"/>
                <a:sym typeface="Corbel"/>
              </a:defRPr>
            </a:lvl2pPr>
            <a:lvl3pPr indent="-76200" lvl="2" marL="863600" marR="0" rtl="0" algn="l">
              <a:lnSpc>
                <a:spcPct val="90000"/>
              </a:lnSpc>
              <a:spcBef>
                <a:spcPts val="400"/>
              </a:spcBef>
              <a:buClr>
                <a:srgbClr val="EDEDED"/>
              </a:buClr>
              <a:buSzPts val="1500"/>
              <a:buFont typeface="Arial"/>
              <a:buChar char="•"/>
              <a:defRPr b="0" i="0" sz="1500" u="none" cap="none" strike="noStrike">
                <a:solidFill>
                  <a:srgbClr val="EDEDED"/>
                </a:solidFill>
                <a:latin typeface="Corbel"/>
                <a:ea typeface="Corbel"/>
                <a:cs typeface="Corbel"/>
                <a:sym typeface="Corbel"/>
              </a:defRPr>
            </a:lvl3pPr>
            <a:lvl4pPr indent="-88900" lvl="3" marL="12065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88900" lvl="4" marL="15494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88900" lvl="5" marL="18923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6pPr>
            <a:lvl7pPr indent="-88900" lvl="6" marL="22352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7pPr>
            <a:lvl8pPr indent="-88900" lvl="7" marL="25781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8pPr>
            <a:lvl9pPr indent="-88900" lvl="8" marL="29210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9pPr>
          </a:lstStyle>
          <a:p/>
        </p:txBody>
      </p:sp>
      <p:sp>
        <p:nvSpPr>
          <p:cNvPr id="55" name="Shape 55"/>
          <p:cNvSpPr txBox="1"/>
          <p:nvPr>
            <p:ph idx="3" type="body"/>
          </p:nvPr>
        </p:nvSpPr>
        <p:spPr>
          <a:xfrm>
            <a:off x="4739880" y="1260872"/>
            <a:ext cx="3776700" cy="618000"/>
          </a:xfrm>
          <a:prstGeom prst="rect">
            <a:avLst/>
          </a:prstGeom>
          <a:noFill/>
          <a:ln>
            <a:noFill/>
          </a:ln>
        </p:spPr>
        <p:txBody>
          <a:bodyPr anchorCtr="0" anchor="b" bIns="68575" lIns="68575" rIns="68575" wrap="square" tIns="68575"/>
          <a:lstStyle>
            <a:lvl1pPr indent="-177800" lvl="0" marL="177800" marR="0" rtl="0" algn="l">
              <a:lnSpc>
                <a:spcPct val="90000"/>
              </a:lnSpc>
              <a:spcBef>
                <a:spcPts val="800"/>
              </a:spcBef>
              <a:buClr>
                <a:schemeClr val="lt2"/>
              </a:buClr>
              <a:buSzPts val="1800"/>
              <a:buFont typeface="Arial"/>
              <a:buNone/>
              <a:defRPr b="0" i="0" sz="1800" u="none" cap="none" strike="noStrike">
                <a:solidFill>
                  <a:schemeClr val="lt2"/>
                </a:solidFill>
                <a:latin typeface="Corbel"/>
                <a:ea typeface="Corbel"/>
                <a:cs typeface="Corbel"/>
                <a:sym typeface="Corbel"/>
              </a:defRPr>
            </a:lvl1pPr>
            <a:lvl2pPr indent="-63500" lvl="1" marL="520700" marR="0" rtl="0" algn="l">
              <a:lnSpc>
                <a:spcPct val="90000"/>
              </a:lnSpc>
              <a:spcBef>
                <a:spcPts val="400"/>
              </a:spcBef>
              <a:buClr>
                <a:srgbClr val="EDEDED"/>
              </a:buClr>
              <a:buSzPts val="1800"/>
              <a:buFont typeface="Arial"/>
              <a:buChar char="•"/>
              <a:defRPr b="0" i="0" sz="1800" u="none" cap="none" strike="noStrike">
                <a:solidFill>
                  <a:srgbClr val="EDEDED"/>
                </a:solidFill>
                <a:latin typeface="Corbel"/>
                <a:ea typeface="Corbel"/>
                <a:cs typeface="Corbel"/>
                <a:sym typeface="Corbel"/>
              </a:defRPr>
            </a:lvl2pPr>
            <a:lvl3pPr indent="-76200" lvl="2" marL="863600" marR="0" rtl="0" algn="l">
              <a:lnSpc>
                <a:spcPct val="90000"/>
              </a:lnSpc>
              <a:spcBef>
                <a:spcPts val="400"/>
              </a:spcBef>
              <a:buClr>
                <a:srgbClr val="EDEDED"/>
              </a:buClr>
              <a:buSzPts val="1500"/>
              <a:buFont typeface="Arial"/>
              <a:buChar char="•"/>
              <a:defRPr b="0" i="0" sz="1500" u="none" cap="none" strike="noStrike">
                <a:solidFill>
                  <a:srgbClr val="EDEDED"/>
                </a:solidFill>
                <a:latin typeface="Corbel"/>
                <a:ea typeface="Corbel"/>
                <a:cs typeface="Corbel"/>
                <a:sym typeface="Corbel"/>
              </a:defRPr>
            </a:lvl3pPr>
            <a:lvl4pPr indent="-88900" lvl="3" marL="12065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88900" lvl="4" marL="15494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88900" lvl="5" marL="18923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6pPr>
            <a:lvl7pPr indent="-88900" lvl="6" marL="22352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7pPr>
            <a:lvl8pPr indent="-88900" lvl="7" marL="25781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8pPr>
            <a:lvl9pPr indent="-88900" lvl="8" marL="29210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9pPr>
          </a:lstStyle>
          <a:p/>
        </p:txBody>
      </p:sp>
      <p:sp>
        <p:nvSpPr>
          <p:cNvPr id="56" name="Shape 56"/>
          <p:cNvSpPr txBox="1"/>
          <p:nvPr>
            <p:ph idx="4" type="body"/>
          </p:nvPr>
        </p:nvSpPr>
        <p:spPr>
          <a:xfrm>
            <a:off x="4739880" y="1878806"/>
            <a:ext cx="3776700" cy="27633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rgbClr val="EDEDED"/>
              </a:buClr>
              <a:buSzPts val="2100"/>
              <a:buFont typeface="Arial"/>
              <a:buChar char="•"/>
              <a:defRPr b="0" i="0" sz="2100" u="none" cap="none" strike="noStrike">
                <a:solidFill>
                  <a:srgbClr val="EDEDED"/>
                </a:solidFill>
                <a:latin typeface="Corbel"/>
                <a:ea typeface="Corbel"/>
                <a:cs typeface="Corbel"/>
                <a:sym typeface="Corbel"/>
              </a:defRPr>
            </a:lvl1pPr>
            <a:lvl2pPr indent="-63500" lvl="1" marL="520700" marR="0" rtl="0" algn="l">
              <a:lnSpc>
                <a:spcPct val="90000"/>
              </a:lnSpc>
              <a:spcBef>
                <a:spcPts val="400"/>
              </a:spcBef>
              <a:buClr>
                <a:srgbClr val="EDEDED"/>
              </a:buClr>
              <a:buSzPts val="1800"/>
              <a:buFont typeface="Arial"/>
              <a:buChar char="•"/>
              <a:defRPr b="0" i="0" sz="1800" u="none" cap="none" strike="noStrike">
                <a:solidFill>
                  <a:srgbClr val="EDEDED"/>
                </a:solidFill>
                <a:latin typeface="Corbel"/>
                <a:ea typeface="Corbel"/>
                <a:cs typeface="Corbel"/>
                <a:sym typeface="Corbel"/>
              </a:defRPr>
            </a:lvl2pPr>
            <a:lvl3pPr indent="-76200" lvl="2" marL="863600" marR="0" rtl="0" algn="l">
              <a:lnSpc>
                <a:spcPct val="90000"/>
              </a:lnSpc>
              <a:spcBef>
                <a:spcPts val="400"/>
              </a:spcBef>
              <a:buClr>
                <a:srgbClr val="EDEDED"/>
              </a:buClr>
              <a:buSzPts val="1500"/>
              <a:buFont typeface="Arial"/>
              <a:buChar char="•"/>
              <a:defRPr b="0" i="0" sz="1500" u="none" cap="none" strike="noStrike">
                <a:solidFill>
                  <a:srgbClr val="EDEDED"/>
                </a:solidFill>
                <a:latin typeface="Corbel"/>
                <a:ea typeface="Corbel"/>
                <a:cs typeface="Corbel"/>
                <a:sym typeface="Corbel"/>
              </a:defRPr>
            </a:lvl3pPr>
            <a:lvl4pPr indent="-88900" lvl="3" marL="12065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88900" lvl="4" marL="15494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88900" lvl="5" marL="18923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6pPr>
            <a:lvl7pPr indent="-88900" lvl="6" marL="22352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7pPr>
            <a:lvl8pPr indent="-88900" lvl="7" marL="25781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8pPr>
            <a:lvl9pPr indent="-88900" lvl="8" marL="29210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9pPr>
          </a:lstStyle>
          <a:p/>
        </p:txBody>
      </p:sp>
      <p:sp>
        <p:nvSpPr>
          <p:cNvPr id="57" name="Shape 57"/>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58" name="Shape 58"/>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59" name="Shape 59"/>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0" name="Shape 60"/>
        <p:cNvGrpSpPr/>
        <p:nvPr/>
      </p:nvGrpSpPr>
      <p:grpSpPr>
        <a:xfrm>
          <a:off x="0" y="0"/>
          <a:ext cx="0" cy="0"/>
          <a:chOff x="0" y="0"/>
          <a:chExt cx="0" cy="0"/>
        </a:xfrm>
      </p:grpSpPr>
      <p:sp>
        <p:nvSpPr>
          <p:cNvPr id="61" name="Shape 61"/>
          <p:cNvSpPr txBox="1"/>
          <p:nvPr>
            <p:ph type="title"/>
          </p:nvPr>
        </p:nvSpPr>
        <p:spPr>
          <a:xfrm>
            <a:off x="629841" y="342900"/>
            <a:ext cx="2949300" cy="1200000"/>
          </a:xfrm>
          <a:prstGeom prst="rect">
            <a:avLst/>
          </a:prstGeom>
          <a:noFill/>
          <a:ln>
            <a:noFill/>
          </a:ln>
        </p:spPr>
        <p:txBody>
          <a:bodyPr anchorCtr="0" anchor="b" bIns="68575" lIns="68575" rIns="68575" wrap="square" tIns="68575"/>
          <a:lstStyle>
            <a:lvl1pPr indent="0" lvl="0" marL="0" marR="0" rtl="0" algn="l">
              <a:lnSpc>
                <a:spcPct val="90000"/>
              </a:lnSpc>
              <a:spcBef>
                <a:spcPts val="0"/>
              </a:spcBef>
              <a:buClr>
                <a:srgbClr val="EDEDED"/>
              </a:buClr>
              <a:buSzPts val="2400"/>
              <a:buFont typeface="Corbel"/>
              <a:buNone/>
              <a:defRPr b="0" i="0" sz="24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62" name="Shape 62"/>
          <p:cNvSpPr txBox="1"/>
          <p:nvPr>
            <p:ph idx="1" type="body"/>
          </p:nvPr>
        </p:nvSpPr>
        <p:spPr>
          <a:xfrm>
            <a:off x="3887391" y="740569"/>
            <a:ext cx="4629000" cy="36552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rgbClr val="EDEDED"/>
              </a:buClr>
              <a:buSzPts val="2100"/>
              <a:buFont typeface="Arial"/>
              <a:buChar char="•"/>
              <a:defRPr b="0" i="0" sz="2100" u="none" cap="none" strike="noStrike">
                <a:solidFill>
                  <a:srgbClr val="EDEDED"/>
                </a:solidFill>
                <a:latin typeface="Corbel"/>
                <a:ea typeface="Corbel"/>
                <a:cs typeface="Corbel"/>
                <a:sym typeface="Corbel"/>
              </a:defRPr>
            </a:lvl1pPr>
            <a:lvl2pPr indent="-63500" lvl="1" marL="520700" marR="0" rtl="0" algn="l">
              <a:lnSpc>
                <a:spcPct val="90000"/>
              </a:lnSpc>
              <a:spcBef>
                <a:spcPts val="400"/>
              </a:spcBef>
              <a:buClr>
                <a:srgbClr val="EDEDED"/>
              </a:buClr>
              <a:buSzPts val="1800"/>
              <a:buFont typeface="Arial"/>
              <a:buChar char="•"/>
              <a:defRPr b="0" i="0" sz="1800" u="none" cap="none" strike="noStrike">
                <a:solidFill>
                  <a:srgbClr val="EDEDED"/>
                </a:solidFill>
                <a:latin typeface="Corbel"/>
                <a:ea typeface="Corbel"/>
                <a:cs typeface="Corbel"/>
                <a:sym typeface="Corbel"/>
              </a:defRPr>
            </a:lvl2pPr>
            <a:lvl3pPr indent="-76200" lvl="2" marL="863600" marR="0" rtl="0" algn="l">
              <a:lnSpc>
                <a:spcPct val="90000"/>
              </a:lnSpc>
              <a:spcBef>
                <a:spcPts val="400"/>
              </a:spcBef>
              <a:buClr>
                <a:srgbClr val="EDEDED"/>
              </a:buClr>
              <a:buSzPts val="1500"/>
              <a:buFont typeface="Arial"/>
              <a:buChar char="•"/>
              <a:defRPr b="0" i="0" sz="1500" u="none" cap="none" strike="noStrike">
                <a:solidFill>
                  <a:srgbClr val="EDEDED"/>
                </a:solidFill>
                <a:latin typeface="Corbel"/>
                <a:ea typeface="Corbel"/>
                <a:cs typeface="Corbel"/>
                <a:sym typeface="Corbel"/>
              </a:defRPr>
            </a:lvl3pPr>
            <a:lvl4pPr indent="-88900" lvl="3" marL="12065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88900" lvl="4" marL="15494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88900" lvl="5" marL="18923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6pPr>
            <a:lvl7pPr indent="-88900" lvl="6" marL="22352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7pPr>
            <a:lvl8pPr indent="-88900" lvl="7" marL="25781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8pPr>
            <a:lvl9pPr indent="-88900" lvl="8" marL="29210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9pPr>
          </a:lstStyle>
          <a:p/>
        </p:txBody>
      </p:sp>
      <p:sp>
        <p:nvSpPr>
          <p:cNvPr id="63" name="Shape 63"/>
          <p:cNvSpPr txBox="1"/>
          <p:nvPr>
            <p:ph idx="2" type="body"/>
          </p:nvPr>
        </p:nvSpPr>
        <p:spPr>
          <a:xfrm>
            <a:off x="840000" y="1543050"/>
            <a:ext cx="2739000" cy="28587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chemeClr val="lt2"/>
              </a:buClr>
              <a:buSzPts val="1200"/>
              <a:buFont typeface="Arial"/>
              <a:buNone/>
              <a:defRPr b="0" i="0" sz="1200" u="none" cap="none" strike="noStrike">
                <a:solidFill>
                  <a:schemeClr val="lt2"/>
                </a:solidFill>
                <a:latin typeface="Corbel"/>
                <a:ea typeface="Corbel"/>
                <a:cs typeface="Corbel"/>
                <a:sym typeface="Corbel"/>
              </a:defRPr>
            </a:lvl1pPr>
            <a:lvl2pPr indent="0" lvl="1" marL="342900" marR="0" rtl="0" algn="l">
              <a:lnSpc>
                <a:spcPct val="90000"/>
              </a:lnSpc>
              <a:spcBef>
                <a:spcPts val="400"/>
              </a:spcBef>
              <a:buClr>
                <a:srgbClr val="EDEDED"/>
              </a:buClr>
              <a:buSzPts val="1100"/>
              <a:buFont typeface="Arial"/>
              <a:buNone/>
              <a:defRPr b="0" i="0" sz="1100" u="none" cap="none" strike="noStrike">
                <a:solidFill>
                  <a:srgbClr val="EDEDED"/>
                </a:solidFill>
                <a:latin typeface="Corbel"/>
                <a:ea typeface="Corbel"/>
                <a:cs typeface="Corbel"/>
                <a:sym typeface="Corbel"/>
              </a:defRPr>
            </a:lvl2pPr>
            <a:lvl3pPr indent="0" lvl="2" marL="685800" marR="0" rtl="0" algn="l">
              <a:lnSpc>
                <a:spcPct val="90000"/>
              </a:lnSpc>
              <a:spcBef>
                <a:spcPts val="400"/>
              </a:spcBef>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0" lvl="3" marL="10287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4pPr>
            <a:lvl5pPr indent="0" lvl="4" marL="1371600" marR="0" rtl="0" algn="l">
              <a:lnSpc>
                <a:spcPct val="90000"/>
              </a:lnSpc>
              <a:spcBef>
                <a:spcPts val="400"/>
              </a:spcBef>
              <a:buClr>
                <a:srgbClr val="EDEDED"/>
              </a:buClr>
              <a:buSzPts val="800"/>
              <a:buFont typeface="Arial"/>
              <a:buNone/>
              <a:defRPr b="0" i="0" sz="800" u="none" cap="none" strike="noStrike">
                <a:solidFill>
                  <a:srgbClr val="EDEDED"/>
                </a:solidFill>
                <a:latin typeface="Corbel"/>
                <a:ea typeface="Corbel"/>
                <a:cs typeface="Corbel"/>
                <a:sym typeface="Corbel"/>
              </a:defRPr>
            </a:lvl5pPr>
            <a:lvl6pPr indent="0" lvl="5" marL="17145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6pPr>
            <a:lvl7pPr indent="0" lvl="6" marL="20574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7pPr>
            <a:lvl8pPr indent="0" lvl="7" marL="24003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8pPr>
            <a:lvl9pPr indent="0" lvl="8" marL="2743200" marR="0" rtl="0" algn="l">
              <a:lnSpc>
                <a:spcPct val="90000"/>
              </a:lnSpc>
              <a:spcBef>
                <a:spcPts val="400"/>
              </a:spcBef>
              <a:buClr>
                <a:schemeClr val="lt1"/>
              </a:buClr>
              <a:buSzPts val="800"/>
              <a:buFont typeface="Arial"/>
              <a:buNone/>
              <a:defRPr b="0" i="0" sz="800" u="none" cap="none" strike="noStrike">
                <a:solidFill>
                  <a:schemeClr val="lt1"/>
                </a:solidFill>
                <a:latin typeface="Corbel"/>
                <a:ea typeface="Corbel"/>
                <a:cs typeface="Corbel"/>
                <a:sym typeface="Corbel"/>
              </a:defRPr>
            </a:lvl9pPr>
          </a:lstStyle>
          <a:p/>
        </p:txBody>
      </p:sp>
      <p:sp>
        <p:nvSpPr>
          <p:cNvPr id="64" name="Shape 64"/>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65" name="Shape 65"/>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sz="900">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66" name="Shape 66"/>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lang="en" sz="900">
                <a:solidFill>
                  <a:srgbClr val="EDEDED"/>
                </a:solidFill>
                <a:latin typeface="Corbel"/>
                <a:ea typeface="Corbel"/>
                <a:cs typeface="Corbel"/>
                <a:sym typeface="Corbe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628650" y="273844"/>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rgbClr val="EDEDED"/>
              </a:buClr>
              <a:buSzPts val="4100"/>
              <a:buFont typeface="Corbel"/>
              <a:buNone/>
              <a:defRPr b="0" i="0" sz="4100" u="none" cap="none" strike="noStrike">
                <a:solidFill>
                  <a:srgbClr val="EDEDED"/>
                </a:solidFill>
                <a:latin typeface="Corbel"/>
                <a:ea typeface="Corbel"/>
                <a:cs typeface="Corbel"/>
                <a:sym typeface="Corbel"/>
              </a:defRPr>
            </a:lvl1pPr>
            <a:lvl2pPr indent="0" lvl="1" rtl="0">
              <a:spcBef>
                <a:spcPts val="0"/>
              </a:spcBef>
              <a:buSzPts val="1100"/>
              <a:buNone/>
              <a:defRPr sz="1400"/>
            </a:lvl2pPr>
            <a:lvl3pPr indent="0" lvl="2" rtl="0">
              <a:spcBef>
                <a:spcPts val="0"/>
              </a:spcBef>
              <a:buSzPts val="1100"/>
              <a:buNone/>
              <a:defRPr sz="1400"/>
            </a:lvl3pPr>
            <a:lvl4pPr indent="0" lvl="3" rtl="0">
              <a:spcBef>
                <a:spcPts val="0"/>
              </a:spcBef>
              <a:buSzPts val="1100"/>
              <a:buNone/>
              <a:defRPr sz="1400"/>
            </a:lvl4pPr>
            <a:lvl5pPr indent="0" lvl="4" rtl="0">
              <a:spcBef>
                <a:spcPts val="0"/>
              </a:spcBef>
              <a:buSzPts val="1100"/>
              <a:buNone/>
              <a:defRPr sz="1400"/>
            </a:lvl5pPr>
            <a:lvl6pPr indent="0" lvl="5" rtl="0">
              <a:spcBef>
                <a:spcPts val="0"/>
              </a:spcBef>
              <a:buSzPts val="1100"/>
              <a:buNone/>
              <a:defRPr sz="1400"/>
            </a:lvl6pPr>
            <a:lvl7pPr indent="0" lvl="6" rtl="0">
              <a:spcBef>
                <a:spcPts val="0"/>
              </a:spcBef>
              <a:buSzPts val="1100"/>
              <a:buNone/>
              <a:defRPr sz="1400"/>
            </a:lvl7pPr>
            <a:lvl8pPr indent="0" lvl="7" rtl="0">
              <a:spcBef>
                <a:spcPts val="0"/>
              </a:spcBef>
              <a:buSzPts val="1100"/>
              <a:buNone/>
              <a:defRPr sz="1400"/>
            </a:lvl8pPr>
            <a:lvl9pPr indent="0" lvl="8" rtl="0">
              <a:spcBef>
                <a:spcPts val="0"/>
              </a:spcBef>
              <a:buSzPts val="1100"/>
              <a:buNone/>
              <a:defRPr sz="1400"/>
            </a:lvl9pPr>
          </a:lstStyle>
          <a:p/>
        </p:txBody>
      </p:sp>
      <p:sp>
        <p:nvSpPr>
          <p:cNvPr id="7" name="Shape 7"/>
          <p:cNvSpPr txBox="1"/>
          <p:nvPr>
            <p:ph idx="1" type="body"/>
          </p:nvPr>
        </p:nvSpPr>
        <p:spPr>
          <a:xfrm>
            <a:off x="840000" y="1369219"/>
            <a:ext cx="76752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rgbClr val="EDEDED"/>
              </a:buClr>
              <a:buSzPts val="2100"/>
              <a:buFont typeface="Arial"/>
              <a:buChar char="•"/>
              <a:defRPr b="0" i="0" sz="2100" u="none" cap="none" strike="noStrike">
                <a:solidFill>
                  <a:srgbClr val="EDEDED"/>
                </a:solidFill>
                <a:latin typeface="Corbel"/>
                <a:ea typeface="Corbel"/>
                <a:cs typeface="Corbel"/>
                <a:sym typeface="Corbel"/>
              </a:defRPr>
            </a:lvl1pPr>
            <a:lvl2pPr indent="-63500" lvl="1" marL="520700" marR="0" rtl="0" algn="l">
              <a:lnSpc>
                <a:spcPct val="90000"/>
              </a:lnSpc>
              <a:spcBef>
                <a:spcPts val="400"/>
              </a:spcBef>
              <a:buClr>
                <a:srgbClr val="EDEDED"/>
              </a:buClr>
              <a:buSzPts val="1800"/>
              <a:buFont typeface="Arial"/>
              <a:buChar char="•"/>
              <a:defRPr b="0" i="0" sz="1800" u="none" cap="none" strike="noStrike">
                <a:solidFill>
                  <a:srgbClr val="EDEDED"/>
                </a:solidFill>
                <a:latin typeface="Corbel"/>
                <a:ea typeface="Corbel"/>
                <a:cs typeface="Corbel"/>
                <a:sym typeface="Corbel"/>
              </a:defRPr>
            </a:lvl2pPr>
            <a:lvl3pPr indent="-76200" lvl="2" marL="863600" marR="0" rtl="0" algn="l">
              <a:lnSpc>
                <a:spcPct val="90000"/>
              </a:lnSpc>
              <a:spcBef>
                <a:spcPts val="400"/>
              </a:spcBef>
              <a:buClr>
                <a:srgbClr val="EDEDED"/>
              </a:buClr>
              <a:buSzPts val="1500"/>
              <a:buFont typeface="Arial"/>
              <a:buChar char="•"/>
              <a:defRPr b="0" i="0" sz="1500" u="none" cap="none" strike="noStrike">
                <a:solidFill>
                  <a:srgbClr val="EDEDED"/>
                </a:solidFill>
                <a:latin typeface="Corbel"/>
                <a:ea typeface="Corbel"/>
                <a:cs typeface="Corbel"/>
                <a:sym typeface="Corbel"/>
              </a:defRPr>
            </a:lvl3pPr>
            <a:lvl4pPr indent="-88900" lvl="3" marL="12065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88900" lvl="4" marL="1549400" marR="0" rtl="0" algn="l">
              <a:lnSpc>
                <a:spcPct val="90000"/>
              </a:lnSpc>
              <a:spcBef>
                <a:spcPts val="400"/>
              </a:spcBef>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88900" lvl="5" marL="18923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6pPr>
            <a:lvl7pPr indent="-88900" lvl="6" marL="22352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7pPr>
            <a:lvl8pPr indent="-88900" lvl="7" marL="25781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8pPr>
            <a:lvl9pPr indent="-88900" lvl="8" marL="2921000" marR="0" rtl="0" algn="l">
              <a:lnSpc>
                <a:spcPct val="90000"/>
              </a:lnSpc>
              <a:spcBef>
                <a:spcPts val="400"/>
              </a:spcBef>
              <a:buClr>
                <a:schemeClr val="lt1"/>
              </a:buClr>
              <a:buSzPts val="1400"/>
              <a:buFont typeface="Arial"/>
              <a:buChar char="•"/>
              <a:defRPr b="0" i="0" sz="1400" u="none" cap="none" strike="noStrike">
                <a:solidFill>
                  <a:schemeClr val="lt1"/>
                </a:solidFill>
                <a:latin typeface="Corbel"/>
                <a:ea typeface="Corbel"/>
                <a:cs typeface="Corbel"/>
                <a:sym typeface="Corbel"/>
              </a:defRPr>
            </a:lvl9pPr>
          </a:lstStyle>
          <a:p/>
        </p:txBody>
      </p:sp>
      <p:sp>
        <p:nvSpPr>
          <p:cNvPr id="8" name="Shape 8"/>
          <p:cNvSpPr txBox="1"/>
          <p:nvPr>
            <p:ph idx="10" type="dt"/>
          </p:nvPr>
        </p:nvSpPr>
        <p:spPr>
          <a:xfrm>
            <a:off x="628650" y="4767263"/>
            <a:ext cx="2057400" cy="273900"/>
          </a:xfrm>
          <a:prstGeom prst="rect">
            <a:avLst/>
          </a:prstGeom>
          <a:noFill/>
          <a:ln>
            <a:noFill/>
          </a:ln>
        </p:spPr>
        <p:txBody>
          <a:bodyPr anchorCtr="0" anchor="ctr" bIns="68575" lIns="68575" rIns="68575" wrap="square" tIns="68575"/>
          <a:lstStyle>
            <a:lvl1pPr indent="0" lvl="0" marL="0" marR="0" rtl="0" algn="l">
              <a:spcBef>
                <a:spcPts val="0"/>
              </a:spcBef>
              <a:buSzPts val="1100"/>
              <a:buNone/>
              <a:defRPr b="0" i="0" sz="900" u="none" cap="none" strike="noStrike">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9" name="Shape 9"/>
          <p:cNvSpPr txBox="1"/>
          <p:nvPr>
            <p:ph idx="11" type="ftr"/>
          </p:nvPr>
        </p:nvSpPr>
        <p:spPr>
          <a:xfrm>
            <a:off x="3028950" y="4767263"/>
            <a:ext cx="3086100" cy="273900"/>
          </a:xfrm>
          <a:prstGeom prst="rect">
            <a:avLst/>
          </a:prstGeom>
          <a:noFill/>
          <a:ln>
            <a:noFill/>
          </a:ln>
        </p:spPr>
        <p:txBody>
          <a:bodyPr anchorCtr="0" anchor="ctr" bIns="68575" lIns="68575" rIns="68575" wrap="square" tIns="68575"/>
          <a:lstStyle>
            <a:lvl1pPr indent="0" lvl="0" marL="0" marR="0" rtl="0" algn="ctr">
              <a:spcBef>
                <a:spcPts val="0"/>
              </a:spcBef>
              <a:buSzPts val="1100"/>
              <a:buNone/>
              <a:defRPr b="0" i="0" sz="900" u="none" cap="none" strike="noStrike">
                <a:solidFill>
                  <a:srgbClr val="EDEDED"/>
                </a:solidFill>
                <a:latin typeface="Corbel"/>
                <a:ea typeface="Corbel"/>
                <a:cs typeface="Corbel"/>
                <a:sym typeface="Corbel"/>
              </a:defRPr>
            </a:lvl1pPr>
            <a:lvl2pPr indent="0" lvl="1" marL="342900" marR="0" rtl="0" algn="l">
              <a:spcBef>
                <a:spcPts val="0"/>
              </a:spcBef>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buSzPts val="1100"/>
              <a:buNone/>
              <a:defRPr b="0" i="0" sz="1400" u="none" cap="none" strike="noStrike">
                <a:solidFill>
                  <a:schemeClr val="lt1"/>
                </a:solidFill>
                <a:latin typeface="Corbel"/>
                <a:ea typeface="Corbel"/>
                <a:cs typeface="Corbel"/>
                <a:sym typeface="Corbel"/>
              </a:defRPr>
            </a:lvl9pPr>
          </a:lstStyle>
          <a:p/>
        </p:txBody>
      </p:sp>
      <p:sp>
        <p:nvSpPr>
          <p:cNvPr id="10" name="Shape 10"/>
          <p:cNvSpPr txBox="1"/>
          <p:nvPr>
            <p:ph idx="12" type="sldNum"/>
          </p:nvPr>
        </p:nvSpPr>
        <p:spPr>
          <a:xfrm>
            <a:off x="6457950" y="4767263"/>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fld id="{00000000-1234-1234-1234-123412341234}" type="slidenum">
              <a:rPr b="0" i="0" lang="en" sz="900" u="none" cap="none" strike="noStrike">
                <a:solidFill>
                  <a:srgbClr val="EDEDED"/>
                </a:solidFill>
                <a:latin typeface="Corbel"/>
                <a:ea typeface="Corbel"/>
                <a:cs typeface="Corbel"/>
                <a:sym typeface="Corbe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942975" y="933525"/>
            <a:ext cx="5324100" cy="2371500"/>
          </a:xfrm>
          <a:prstGeom prst="rect">
            <a:avLst/>
          </a:prstGeom>
        </p:spPr>
        <p:txBody>
          <a:bodyPr anchorCtr="0" anchor="b" bIns="68575" lIns="68575" rIns="68575" wrap="square" tIns="68575">
            <a:noAutofit/>
          </a:bodyPr>
          <a:lstStyle/>
          <a:p>
            <a:pPr indent="0" lvl="0" marL="0">
              <a:spcBef>
                <a:spcPts val="0"/>
              </a:spcBef>
              <a:buNone/>
            </a:pPr>
            <a:r>
              <a:rPr lang="en"/>
              <a:t>Words and Ways to Make Them Seem Wonderful</a:t>
            </a:r>
          </a:p>
          <a:p>
            <a:pPr indent="0" lvl="0" marL="0" rtl="0">
              <a:spcBef>
                <a:spcPts val="0"/>
              </a:spcBef>
              <a:buNone/>
            </a:pPr>
            <a:r>
              <a:rPr b="0" lang="en"/>
              <a:t>Teaching Vocabulary in Sunday School Classroom</a:t>
            </a:r>
          </a:p>
        </p:txBody>
      </p:sp>
      <p:sp>
        <p:nvSpPr>
          <p:cNvPr id="198" name="Shape 198"/>
          <p:cNvSpPr txBox="1"/>
          <p:nvPr>
            <p:ph idx="1" type="subTitle"/>
          </p:nvPr>
        </p:nvSpPr>
        <p:spPr>
          <a:xfrm>
            <a:off x="942975" y="3481575"/>
            <a:ext cx="5324100" cy="493200"/>
          </a:xfrm>
          <a:prstGeom prst="rect">
            <a:avLst/>
          </a:prstGeom>
        </p:spPr>
        <p:txBody>
          <a:bodyPr anchorCtr="0" anchor="t" bIns="68575" lIns="68575" rIns="68575" wrap="square" tIns="68575">
            <a:noAutofit/>
          </a:bodyPr>
          <a:lstStyle/>
          <a:p>
            <a:pPr indent="-38100" lvl="0" marL="177800">
              <a:spcBef>
                <a:spcPts val="0"/>
              </a:spcBef>
              <a:buNone/>
            </a:pPr>
            <a:r>
              <a:rPr lang="en"/>
              <a:t>Samar Dalati Ghannoum</a:t>
            </a:r>
          </a:p>
          <a:p>
            <a:pPr indent="-38100" lvl="0" marL="177800" rt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2400250" y="575950"/>
            <a:ext cx="6321600" cy="635400"/>
          </a:xfrm>
          <a:prstGeom prst="rect">
            <a:avLst/>
          </a:prstGeom>
        </p:spPr>
        <p:txBody>
          <a:bodyPr anchorCtr="0" anchor="ctr" bIns="68575" lIns="68575" rIns="68575" wrap="square" tIns="68575">
            <a:noAutofit/>
          </a:bodyPr>
          <a:lstStyle/>
          <a:p>
            <a:pPr indent="0" lvl="0" marL="0">
              <a:spcBef>
                <a:spcPts val="0"/>
              </a:spcBef>
              <a:buNone/>
            </a:pPr>
            <a:r>
              <a:t/>
            </a:r>
            <a:endParaRPr/>
          </a:p>
        </p:txBody>
      </p:sp>
      <p:sp>
        <p:nvSpPr>
          <p:cNvPr id="295" name="Shape 295"/>
          <p:cNvSpPr txBox="1"/>
          <p:nvPr>
            <p:ph idx="1" type="body"/>
          </p:nvPr>
        </p:nvSpPr>
        <p:spPr>
          <a:xfrm>
            <a:off x="2410112" y="1595776"/>
            <a:ext cx="6321600" cy="3002400"/>
          </a:xfrm>
          <a:prstGeom prst="rect">
            <a:avLst/>
          </a:prstGeom>
        </p:spPr>
        <p:txBody>
          <a:bodyPr anchorCtr="0" anchor="t" bIns="68575" lIns="68575" rIns="68575" wrap="square" tIns="68575">
            <a:noAutofit/>
          </a:bodyPr>
          <a:lstStyle/>
          <a:p>
            <a:pPr indent="-38100" lvl="0" marL="177800">
              <a:spcBef>
                <a:spcPts val="0"/>
              </a:spcBef>
              <a:buNone/>
            </a:pPr>
            <a:r>
              <a:t/>
            </a:r>
            <a:endParaRPr/>
          </a:p>
        </p:txBody>
      </p:sp>
      <p:pic>
        <p:nvPicPr>
          <p:cNvPr id="296" name="Shape 296"/>
          <p:cNvPicPr preferRelativeResize="0"/>
          <p:nvPr/>
        </p:nvPicPr>
        <p:blipFill>
          <a:blip r:embed="rId3">
            <a:alphaModFix/>
          </a:blip>
          <a:stretch>
            <a:fillRect/>
          </a:stretch>
        </p:blipFill>
        <p:spPr>
          <a:xfrm>
            <a:off x="1235725" y="1376225"/>
            <a:ext cx="6983425" cy="35456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1297500" y="568700"/>
            <a:ext cx="7038900" cy="914100"/>
          </a:xfrm>
          <a:prstGeom prst="rect">
            <a:avLst/>
          </a:prstGeom>
        </p:spPr>
        <p:txBody>
          <a:bodyPr anchorCtr="0" anchor="ctr" bIns="68575" lIns="68575" rIns="68575" wrap="square" tIns="68575">
            <a:noAutofit/>
          </a:bodyPr>
          <a:lstStyle/>
          <a:p>
            <a:pPr indent="0" lvl="0" marL="0" rtl="0" algn="ctr">
              <a:spcBef>
                <a:spcPts val="0"/>
              </a:spcBef>
              <a:buNone/>
            </a:pPr>
            <a:r>
              <a:rPr lang="en"/>
              <a:t>القواعد الخمسة للأنماط الثلاثة</a:t>
            </a:r>
          </a:p>
          <a:p>
            <a:pPr indent="0" lvl="0" marL="0" algn="ctr">
              <a:spcBef>
                <a:spcPts val="0"/>
              </a:spcBef>
              <a:buNone/>
            </a:pPr>
            <a:r>
              <a:t/>
            </a:r>
            <a:endParaRPr/>
          </a:p>
        </p:txBody>
      </p:sp>
      <p:sp>
        <p:nvSpPr>
          <p:cNvPr id="302" name="Shape 302"/>
          <p:cNvSpPr txBox="1"/>
          <p:nvPr>
            <p:ph idx="1" type="body"/>
          </p:nvPr>
        </p:nvSpPr>
        <p:spPr>
          <a:xfrm>
            <a:off x="1239200" y="1482800"/>
            <a:ext cx="7038900" cy="3182400"/>
          </a:xfrm>
          <a:prstGeom prst="rect">
            <a:avLst/>
          </a:prstGeom>
        </p:spPr>
        <p:txBody>
          <a:bodyPr anchorCtr="0" anchor="t" bIns="68575" lIns="68575" rIns="68575" wrap="square" tIns="68575">
            <a:noAutofit/>
          </a:bodyPr>
          <a:lstStyle/>
          <a:p>
            <a:pPr indent="-38100" lvl="0" marL="177800" rtl="0" algn="r">
              <a:spcBef>
                <a:spcPts val="0"/>
              </a:spcBef>
              <a:buNone/>
            </a:pPr>
            <a:r>
              <a:rPr lang="en" sz="2400"/>
              <a:t>الأصالة</a:t>
            </a:r>
          </a:p>
          <a:p>
            <a:pPr indent="-38100" lvl="0" marL="177800" rtl="0" algn="r">
              <a:spcBef>
                <a:spcPts val="0"/>
              </a:spcBef>
              <a:buNone/>
            </a:pPr>
            <a:r>
              <a:rPr lang="en" sz="2400"/>
              <a:t>تقديم </a:t>
            </a:r>
            <a:r>
              <a:rPr lang="en" sz="2400"/>
              <a:t>مادة </a:t>
            </a:r>
            <a:r>
              <a:rPr lang="en" sz="2400"/>
              <a:t>جذابة  للطالب</a:t>
            </a:r>
          </a:p>
          <a:p>
            <a:pPr indent="-38100" lvl="0" marL="177800" rtl="0" algn="r">
              <a:spcBef>
                <a:spcPts val="0"/>
              </a:spcBef>
              <a:buNone/>
            </a:pPr>
            <a:r>
              <a:rPr lang="en" sz="2400"/>
              <a:t>ال</a:t>
            </a:r>
            <a:r>
              <a:rPr lang="en" sz="2400"/>
              <a:t>تنويع في الأنشطة</a:t>
            </a:r>
          </a:p>
          <a:p>
            <a:pPr indent="-38100" lvl="0" marL="177800" rtl="0" algn="r">
              <a:spcBef>
                <a:spcPts val="0"/>
              </a:spcBef>
              <a:buNone/>
            </a:pPr>
            <a:r>
              <a:rPr lang="en" sz="2400"/>
              <a:t>التركيز على موضوع الوحدة</a:t>
            </a:r>
          </a:p>
          <a:p>
            <a:pPr indent="-38100" lvl="0" marL="177800" rtl="0" algn="r">
              <a:spcBef>
                <a:spcPts val="0"/>
              </a:spcBef>
              <a:buNone/>
            </a:pPr>
            <a:r>
              <a:rPr lang="en" sz="2400"/>
              <a:t>حث الطلاب </a:t>
            </a:r>
            <a:r>
              <a:rPr lang="en" sz="2400"/>
              <a:t>على استخدام اللغة</a:t>
            </a:r>
            <a:r>
              <a:rPr lang="en"/>
              <a:t> </a:t>
            </a:r>
          </a:p>
          <a:p>
            <a:pPr indent="-38100" lvl="0" marL="17780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2400250" y="575950"/>
            <a:ext cx="6321600" cy="635400"/>
          </a:xfrm>
          <a:prstGeom prst="rect">
            <a:avLst/>
          </a:prstGeom>
        </p:spPr>
        <p:txBody>
          <a:bodyPr anchorCtr="0" anchor="ctr" bIns="68575" lIns="68575" rIns="68575" wrap="square" tIns="68575">
            <a:noAutofit/>
          </a:bodyPr>
          <a:lstStyle/>
          <a:p>
            <a:pPr indent="0" lvl="0" marL="0" algn="ctr">
              <a:spcBef>
                <a:spcPts val="0"/>
              </a:spcBef>
              <a:buNone/>
            </a:pPr>
            <a:r>
              <a:rPr lang="en"/>
              <a:t>مفهوم تعليم المفردات في فصول المبتدئين</a:t>
            </a:r>
          </a:p>
        </p:txBody>
      </p:sp>
      <p:sp>
        <p:nvSpPr>
          <p:cNvPr id="308" name="Shape 308"/>
          <p:cNvSpPr txBox="1"/>
          <p:nvPr>
            <p:ph idx="1" type="body"/>
          </p:nvPr>
        </p:nvSpPr>
        <p:spPr>
          <a:xfrm>
            <a:off x="1297500" y="1248975"/>
            <a:ext cx="7038900" cy="3894600"/>
          </a:xfrm>
          <a:prstGeom prst="rect">
            <a:avLst/>
          </a:prstGeom>
        </p:spPr>
        <p:txBody>
          <a:bodyPr anchorCtr="0" anchor="t" bIns="68575" lIns="68575" rIns="68575" wrap="square" tIns="68575">
            <a:noAutofit/>
          </a:bodyPr>
          <a:lstStyle/>
          <a:p>
            <a:pPr indent="-38100" lvl="0" marL="177800" rtl="1">
              <a:spcBef>
                <a:spcPts val="0"/>
              </a:spcBef>
              <a:buNone/>
            </a:pPr>
            <a:r>
              <a:rPr lang="en" sz="2800"/>
              <a:t> القضية ليست في أن يتعلم التلاميذ نطق المفردات وحروفها فحسب, أو فهم معناها مستقلة فقط، أو معرفة طريقة الإشتقاق منها.</a:t>
            </a:r>
          </a:p>
          <a:p>
            <a:pPr indent="-38100" lvl="0" marL="177800" rtl="1">
              <a:spcBef>
                <a:spcPts val="0"/>
              </a:spcBef>
              <a:buNone/>
            </a:pPr>
            <a:r>
              <a:rPr lang="en" sz="2800"/>
              <a:t> إن معيار الكفاءة فى تعليم المفردات هو أن يكون المتعلم قادراً على هذا كله بالإضافة إلى شيء اخر لايقل عن هذا كله أهمية، ألا وهو قدرته على أن يستخدم الكلمة المناسبة فى المكان المناسب.</a:t>
            </a:r>
            <a:r>
              <a:rPr lang="en" sz="3000"/>
              <a:t>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title"/>
          </p:nvPr>
        </p:nvSpPr>
        <p:spPr>
          <a:xfrm>
            <a:off x="2400250" y="575950"/>
            <a:ext cx="6321600" cy="635400"/>
          </a:xfrm>
          <a:prstGeom prst="rect">
            <a:avLst/>
          </a:prstGeom>
        </p:spPr>
        <p:txBody>
          <a:bodyPr anchorCtr="0" anchor="ctr" bIns="68575" lIns="68575" rIns="68575" wrap="square" tIns="68575">
            <a:noAutofit/>
          </a:bodyPr>
          <a:lstStyle/>
          <a:p>
            <a:pPr indent="-69850" lvl="0" marL="0" rtl="1" algn="ctr">
              <a:lnSpc>
                <a:spcPct val="115000"/>
              </a:lnSpc>
              <a:spcBef>
                <a:spcPts val="600"/>
              </a:spcBef>
              <a:spcAft>
                <a:spcPts val="600"/>
              </a:spcAft>
              <a:buClr>
                <a:schemeClr val="dk1"/>
              </a:buClr>
              <a:buSzPts val="1100"/>
              <a:buFont typeface="Arial"/>
              <a:buNone/>
            </a:pPr>
            <a:r>
              <a:rPr lang="en"/>
              <a:t>المفردات هي المكون والمحرك الأساسي لعملية التواصل </a:t>
            </a:r>
          </a:p>
        </p:txBody>
      </p:sp>
      <p:sp>
        <p:nvSpPr>
          <p:cNvPr id="314" name="Shape 314"/>
          <p:cNvSpPr txBox="1"/>
          <p:nvPr>
            <p:ph idx="1" type="body"/>
          </p:nvPr>
        </p:nvSpPr>
        <p:spPr>
          <a:xfrm>
            <a:off x="150450" y="1152475"/>
            <a:ext cx="8681700" cy="3885600"/>
          </a:xfrm>
          <a:prstGeom prst="rect">
            <a:avLst/>
          </a:prstGeom>
        </p:spPr>
        <p:txBody>
          <a:bodyPr anchorCtr="0" anchor="t" bIns="68575" lIns="68575" rIns="68575" wrap="square" tIns="68575">
            <a:noAutofit/>
          </a:bodyPr>
          <a:lstStyle/>
          <a:p>
            <a:pPr indent="-38100" lvl="0" marL="177800">
              <a:spcBef>
                <a:spcPts val="0"/>
              </a:spcBef>
              <a:buNone/>
            </a:pPr>
            <a:r>
              <a:t/>
            </a:r>
            <a:endParaRPr sz="1600"/>
          </a:p>
        </p:txBody>
      </p:sp>
      <p:pic>
        <p:nvPicPr>
          <p:cNvPr id="315" name="Shape 315"/>
          <p:cNvPicPr preferRelativeResize="0"/>
          <p:nvPr/>
        </p:nvPicPr>
        <p:blipFill>
          <a:blip r:embed="rId3">
            <a:alphaModFix/>
          </a:blip>
          <a:stretch>
            <a:fillRect/>
          </a:stretch>
        </p:blipFill>
        <p:spPr>
          <a:xfrm>
            <a:off x="1143875" y="1386800"/>
            <a:ext cx="6077474" cy="3416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type="title"/>
          </p:nvPr>
        </p:nvSpPr>
        <p:spPr>
          <a:xfrm>
            <a:off x="284100" y="307975"/>
            <a:ext cx="2340000" cy="4268700"/>
          </a:xfrm>
          <a:prstGeom prst="rect">
            <a:avLst/>
          </a:prstGeom>
        </p:spPr>
        <p:txBody>
          <a:bodyPr anchorCtr="0" anchor="t" bIns="68575" lIns="68575" rIns="68575" wrap="square" tIns="68575">
            <a:noAutofit/>
          </a:bodyPr>
          <a:lstStyle/>
          <a:p>
            <a:pPr indent="0" lvl="0" marL="0" rtl="0" algn="ctr">
              <a:spcBef>
                <a:spcPts val="0"/>
              </a:spcBef>
              <a:buNone/>
            </a:pPr>
            <a:r>
              <a:rPr lang="en"/>
              <a:t>المفردات </a:t>
            </a:r>
          </a:p>
          <a:p>
            <a:pPr indent="0" lvl="0" marL="0" rtl="0">
              <a:spcBef>
                <a:spcPts val="0"/>
              </a:spcBef>
              <a:buNone/>
            </a:pPr>
            <a:r>
              <a:rPr lang="en"/>
              <a:t>تكرار أم تدوير</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p:txBody>
      </p:sp>
      <p:sp>
        <p:nvSpPr>
          <p:cNvPr id="321" name="Shape 321"/>
          <p:cNvSpPr txBox="1"/>
          <p:nvPr>
            <p:ph idx="1" type="body"/>
          </p:nvPr>
        </p:nvSpPr>
        <p:spPr>
          <a:xfrm>
            <a:off x="3381100" y="307975"/>
            <a:ext cx="5451300" cy="4268700"/>
          </a:xfrm>
          <a:prstGeom prst="rect">
            <a:avLst/>
          </a:prstGeom>
        </p:spPr>
        <p:txBody>
          <a:bodyPr anchorCtr="0" anchor="t" bIns="68575" lIns="68575" rIns="68575" wrap="square" tIns="68575">
            <a:noAutofit/>
          </a:bodyPr>
          <a:lstStyle/>
          <a:p>
            <a:pPr indent="-38100" lvl="0" marL="177800" rtl="0" algn="r">
              <a:spcBef>
                <a:spcPts val="0"/>
              </a:spcBef>
              <a:buNone/>
            </a:pPr>
            <a:r>
              <a:t/>
            </a:r>
            <a:endParaRPr b="1" sz="3000">
              <a:solidFill>
                <a:srgbClr val="000000"/>
              </a:solidFill>
            </a:endParaRPr>
          </a:p>
          <a:p>
            <a:pPr indent="-38100" lvl="0" marL="177800" rtl="1" algn="r">
              <a:spcBef>
                <a:spcPts val="0"/>
              </a:spcBef>
              <a:buNone/>
            </a:pPr>
            <a:r>
              <a:rPr b="1" lang="en" sz="3000">
                <a:solidFill>
                  <a:srgbClr val="000000"/>
                </a:solidFill>
              </a:rPr>
              <a:t>يحتاج الطلاب إلى التعرض للمفردات في سياقات مختلفة لتُحفظ  و تُخزّن </a:t>
            </a:r>
          </a:p>
          <a:p>
            <a:pPr indent="-38100" lvl="0" marL="177800" rtl="1" algn="r">
              <a:spcBef>
                <a:spcPts val="0"/>
              </a:spcBef>
              <a:buNone/>
            </a:pPr>
            <a:r>
              <a:rPr b="1" lang="en" sz="3000">
                <a:solidFill>
                  <a:srgbClr val="000000"/>
                </a:solidFill>
              </a:rPr>
              <a:t>المفردات يجب أن تتكرر في سياقات مختلفة لأن سياقات الاستخدام تتداخل مع العمليات الإدراكية المختلفة أثناء تعلم اللغة.</a:t>
            </a:r>
          </a:p>
          <a:p>
            <a:pPr indent="-38100" lvl="0" marL="177800" rtl="0">
              <a:spcBef>
                <a:spcPts val="0"/>
              </a:spcBef>
              <a:buNone/>
            </a:pPr>
            <a:r>
              <a:t/>
            </a:r>
            <a:endParaRPr>
              <a:solidFill>
                <a:srgbClr val="000000"/>
              </a:solidFill>
            </a:endParaRPr>
          </a:p>
          <a:p>
            <a:pPr indent="-38100" lvl="0" marL="177800" rtl="0">
              <a:spcBef>
                <a:spcPts val="0"/>
              </a:spcBef>
              <a:buNone/>
            </a:pPr>
            <a:r>
              <a:t/>
            </a:r>
            <a:endParaRPr/>
          </a:p>
        </p:txBody>
      </p:sp>
      <p:pic>
        <p:nvPicPr>
          <p:cNvPr id="322" name="Shape 322"/>
          <p:cNvPicPr preferRelativeResize="0"/>
          <p:nvPr/>
        </p:nvPicPr>
        <p:blipFill>
          <a:blip r:embed="rId3">
            <a:alphaModFix/>
          </a:blip>
          <a:stretch>
            <a:fillRect/>
          </a:stretch>
        </p:blipFill>
        <p:spPr>
          <a:xfrm flipH="1">
            <a:off x="377276" y="2017025"/>
            <a:ext cx="2246824" cy="20775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ph type="title"/>
          </p:nvPr>
        </p:nvSpPr>
        <p:spPr>
          <a:xfrm>
            <a:off x="284100" y="307975"/>
            <a:ext cx="2479800" cy="4268700"/>
          </a:xfrm>
          <a:prstGeom prst="rect">
            <a:avLst/>
          </a:prstGeom>
        </p:spPr>
        <p:txBody>
          <a:bodyPr anchorCtr="0" anchor="t" bIns="68575" lIns="68575" rIns="68575" wrap="square" tIns="68575">
            <a:noAutofit/>
          </a:bodyPr>
          <a:lstStyle/>
          <a:p>
            <a:pPr indent="0" lvl="0" marL="0" algn="ctr">
              <a:spcBef>
                <a:spcPts val="0"/>
              </a:spcBef>
              <a:buNone/>
            </a:pPr>
            <a:r>
              <a:rPr lang="en"/>
              <a:t>التراكم /الانتقاء</a:t>
            </a:r>
          </a:p>
          <a:p>
            <a:pPr indent="0" lvl="0" marL="0">
              <a:spcBef>
                <a:spcPts val="0"/>
              </a:spcBef>
              <a:buNone/>
            </a:pPr>
            <a:r>
              <a:t/>
            </a:r>
            <a:endParaRPr/>
          </a:p>
        </p:txBody>
      </p:sp>
      <p:sp>
        <p:nvSpPr>
          <p:cNvPr id="328" name="Shape 328"/>
          <p:cNvSpPr txBox="1"/>
          <p:nvPr>
            <p:ph idx="1" type="body"/>
          </p:nvPr>
        </p:nvSpPr>
        <p:spPr>
          <a:xfrm>
            <a:off x="3381100" y="307975"/>
            <a:ext cx="5451300" cy="4268700"/>
          </a:xfrm>
          <a:prstGeom prst="rect">
            <a:avLst/>
          </a:prstGeom>
        </p:spPr>
        <p:txBody>
          <a:bodyPr anchorCtr="0" anchor="t" bIns="68575" lIns="68575" rIns="68575" wrap="square" tIns="68575">
            <a:noAutofit/>
          </a:bodyPr>
          <a:lstStyle/>
          <a:p>
            <a:pPr indent="-38100" lvl="0" marL="177800" rtl="0" algn="r">
              <a:spcBef>
                <a:spcPts val="0"/>
              </a:spcBef>
              <a:buNone/>
            </a:pPr>
            <a:r>
              <a:t/>
            </a:r>
            <a:endParaRPr>
              <a:solidFill>
                <a:srgbClr val="000000"/>
              </a:solidFill>
            </a:endParaRPr>
          </a:p>
          <a:p>
            <a:pPr indent="-38100" lvl="0" marL="177800" rtl="1" algn="r">
              <a:spcBef>
                <a:spcPts val="0"/>
              </a:spcBef>
              <a:buNone/>
            </a:pPr>
            <a:r>
              <a:t/>
            </a:r>
            <a:endParaRPr sz="3000">
              <a:solidFill>
                <a:srgbClr val="000000"/>
              </a:solidFill>
            </a:endParaRPr>
          </a:p>
          <a:p>
            <a:pPr indent="-38100" lvl="0" marL="177800" rtl="1" algn="r">
              <a:spcBef>
                <a:spcPts val="0"/>
              </a:spcBef>
              <a:buNone/>
            </a:pPr>
            <a:r>
              <a:rPr lang="en" sz="3000">
                <a:solidFill>
                  <a:srgbClr val="000000"/>
                </a:solidFill>
              </a:rPr>
              <a:t>التراكم : ملء الجعبة  ( </a:t>
            </a:r>
            <a:r>
              <a:rPr lang="en" sz="3000">
                <a:solidFill>
                  <a:srgbClr val="000000"/>
                </a:solidFill>
              </a:rPr>
              <a:t>المفردات المخزونة )</a:t>
            </a:r>
          </a:p>
          <a:p>
            <a:pPr indent="-38100" lvl="0" marL="177800" rtl="1" algn="r">
              <a:spcBef>
                <a:spcPts val="0"/>
              </a:spcBef>
              <a:buNone/>
            </a:pPr>
            <a:r>
              <a:t/>
            </a:r>
            <a:endParaRPr sz="3000">
              <a:solidFill>
                <a:srgbClr val="000000"/>
              </a:solidFill>
            </a:endParaRPr>
          </a:p>
          <a:p>
            <a:pPr indent="-38100" lvl="0" marL="177800" rtl="1" algn="r">
              <a:spcBef>
                <a:spcPts val="0"/>
              </a:spcBef>
              <a:buNone/>
            </a:pPr>
            <a:r>
              <a:t/>
            </a:r>
            <a:endParaRPr sz="3000">
              <a:solidFill>
                <a:srgbClr val="000000"/>
              </a:solidFill>
            </a:endParaRPr>
          </a:p>
          <a:p>
            <a:pPr indent="-38100" lvl="0" marL="177800" rtl="1" algn="r">
              <a:spcBef>
                <a:spcPts val="0"/>
              </a:spcBef>
              <a:buNone/>
            </a:pPr>
            <a:r>
              <a:rPr lang="en" sz="3000">
                <a:solidFill>
                  <a:srgbClr val="000000"/>
                </a:solidFill>
              </a:rPr>
              <a:t>الإنتقاء: انتقاء المفردات لأداء المهمة اللغوية</a:t>
            </a:r>
          </a:p>
          <a:p>
            <a:pPr indent="-38100" lvl="0" marL="177800" rtl="1" algn="r">
              <a:spcBef>
                <a:spcPts val="0"/>
              </a:spcBef>
              <a:buNone/>
            </a:pPr>
            <a:r>
              <a:t/>
            </a:r>
            <a:endParaRPr>
              <a:solidFill>
                <a:srgbClr val="000000"/>
              </a:solidFill>
            </a:endParaRPr>
          </a:p>
        </p:txBody>
      </p:sp>
      <p:pic>
        <p:nvPicPr>
          <p:cNvPr id="329" name="Shape 329"/>
          <p:cNvPicPr preferRelativeResize="0"/>
          <p:nvPr/>
        </p:nvPicPr>
        <p:blipFill>
          <a:blip r:embed="rId3">
            <a:alphaModFix/>
          </a:blip>
          <a:stretch>
            <a:fillRect/>
          </a:stretch>
        </p:blipFill>
        <p:spPr>
          <a:xfrm>
            <a:off x="553900" y="1141425"/>
            <a:ext cx="2126800" cy="1669424"/>
          </a:xfrm>
          <a:prstGeom prst="rect">
            <a:avLst/>
          </a:prstGeom>
          <a:noFill/>
          <a:ln>
            <a:noFill/>
          </a:ln>
        </p:spPr>
      </p:pic>
      <p:pic>
        <p:nvPicPr>
          <p:cNvPr id="330" name="Shape 330"/>
          <p:cNvPicPr preferRelativeResize="0"/>
          <p:nvPr/>
        </p:nvPicPr>
        <p:blipFill>
          <a:blip r:embed="rId4">
            <a:alphaModFix/>
          </a:blip>
          <a:stretch>
            <a:fillRect/>
          </a:stretch>
        </p:blipFill>
        <p:spPr>
          <a:xfrm>
            <a:off x="553900" y="2962475"/>
            <a:ext cx="2126800" cy="1754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284100" y="307975"/>
            <a:ext cx="2479800" cy="4268700"/>
          </a:xfrm>
          <a:prstGeom prst="rect">
            <a:avLst/>
          </a:prstGeom>
        </p:spPr>
        <p:txBody>
          <a:bodyPr anchorCtr="0" anchor="t" bIns="68575" lIns="68575" rIns="68575" wrap="square" tIns="68575">
            <a:noAutofit/>
          </a:bodyPr>
          <a:lstStyle/>
          <a:p>
            <a:pPr indent="0" lvl="0" marL="0" rtl="0" algn="ctr">
              <a:spcBef>
                <a:spcPts val="0"/>
              </a:spcBef>
              <a:buClr>
                <a:srgbClr val="7B9899"/>
              </a:buClr>
              <a:buFont typeface="Georgia"/>
              <a:buNone/>
            </a:pPr>
            <a:r>
              <a:rPr b="0" lang="en" sz="2700">
                <a:solidFill>
                  <a:srgbClr val="000000"/>
                </a:solidFill>
                <a:latin typeface="Arial"/>
                <a:ea typeface="Arial"/>
                <a:cs typeface="Arial"/>
                <a:sym typeface="Arial"/>
              </a:rPr>
              <a:t>الاستجابة الحركية الشاملة</a:t>
            </a:r>
          </a:p>
          <a:p>
            <a:pPr indent="0" lvl="0" marL="0" rtl="0" algn="ctr">
              <a:spcBef>
                <a:spcPts val="0"/>
              </a:spcBef>
              <a:buClr>
                <a:srgbClr val="7B9899"/>
              </a:buClr>
              <a:buFont typeface="Georgia"/>
              <a:buNone/>
            </a:pPr>
            <a:r>
              <a:rPr b="0" lang="en" sz="2700">
                <a:solidFill>
                  <a:srgbClr val="000000"/>
                </a:solidFill>
                <a:latin typeface="Georgia"/>
                <a:ea typeface="Georgia"/>
                <a:cs typeface="Georgia"/>
                <a:sym typeface="Georgia"/>
              </a:rPr>
              <a:t>Total Physical Response</a:t>
            </a:r>
          </a:p>
        </p:txBody>
      </p:sp>
      <p:sp>
        <p:nvSpPr>
          <p:cNvPr id="336" name="Shape 336"/>
          <p:cNvSpPr txBox="1"/>
          <p:nvPr>
            <p:ph idx="1" type="body"/>
          </p:nvPr>
        </p:nvSpPr>
        <p:spPr>
          <a:xfrm>
            <a:off x="3042950" y="113550"/>
            <a:ext cx="6029100" cy="4916400"/>
          </a:xfrm>
          <a:prstGeom prst="rect">
            <a:avLst/>
          </a:prstGeom>
        </p:spPr>
        <p:txBody>
          <a:bodyPr anchorCtr="0" anchor="t" bIns="68575" lIns="68575" rIns="68575" wrap="square" tIns="68575">
            <a:noAutofit/>
          </a:bodyPr>
          <a:lstStyle/>
          <a:p>
            <a:pPr indent="-134620" lvl="0" marL="274320" rtl="1">
              <a:lnSpc>
                <a:spcPct val="100000"/>
              </a:lnSpc>
              <a:spcBef>
                <a:spcPts val="0"/>
              </a:spcBef>
              <a:spcAft>
                <a:spcPts val="0"/>
              </a:spcAft>
              <a:buClr>
                <a:srgbClr val="D16349"/>
              </a:buClr>
              <a:buFont typeface="Georgia"/>
              <a:buNone/>
            </a:pPr>
            <a:r>
              <a:rPr lang="en" sz="2600">
                <a:solidFill>
                  <a:srgbClr val="000000"/>
                </a:solidFill>
                <a:latin typeface="Arial"/>
                <a:ea typeface="Arial"/>
                <a:cs typeface="Arial"/>
                <a:sym typeface="Arial"/>
              </a:rPr>
              <a:t>المزج بين القراءة وسرد حكاية، لمساعدة المتعلمين على تعلم المفردات داخل جدران الفصل </a:t>
            </a:r>
          </a:p>
          <a:p>
            <a:pPr indent="-134620" lvl="0" marL="274320" rtl="1">
              <a:lnSpc>
                <a:spcPct val="100000"/>
              </a:lnSpc>
              <a:spcBef>
                <a:spcPts val="540"/>
              </a:spcBef>
              <a:spcAft>
                <a:spcPts val="0"/>
              </a:spcAft>
              <a:buClr>
                <a:srgbClr val="000000"/>
              </a:buClr>
              <a:buFont typeface="Arial"/>
              <a:buNone/>
            </a:pPr>
            <a:r>
              <a:rPr lang="en" sz="2600">
                <a:solidFill>
                  <a:srgbClr val="000000"/>
                </a:solidFill>
                <a:latin typeface="Arial"/>
                <a:ea typeface="Arial"/>
                <a:cs typeface="Arial"/>
                <a:sym typeface="Arial"/>
              </a:rPr>
              <a:t> ويتّبع هذا الاسلوب غالباً الخطوات التالية </a:t>
            </a:r>
          </a:p>
          <a:p>
            <a:pPr indent="-393700" lvl="0" marL="457200" rtl="1">
              <a:lnSpc>
                <a:spcPct val="100000"/>
              </a:lnSpc>
              <a:spcBef>
                <a:spcPts val="540"/>
              </a:spcBef>
              <a:spcAft>
                <a:spcPts val="0"/>
              </a:spcAft>
              <a:buClr>
                <a:srgbClr val="000000"/>
              </a:buClr>
              <a:buSzPts val="2600"/>
              <a:buFont typeface="Arial"/>
              <a:buAutoNum type="arabicPeriod"/>
            </a:pPr>
            <a:r>
              <a:rPr lang="en" sz="2600">
                <a:solidFill>
                  <a:srgbClr val="000000"/>
                </a:solidFill>
                <a:latin typeface="Arial"/>
                <a:ea typeface="Arial"/>
                <a:cs typeface="Arial"/>
                <a:sym typeface="Arial"/>
              </a:rPr>
              <a:t>تقديم المفردات بطريقة الأسئلة المتسلسلة ( نعم، لا، أم، أو، جواب قصير</a:t>
            </a:r>
          </a:p>
          <a:p>
            <a:pPr indent="-393700" lvl="0" marL="457200" rtl="1">
              <a:lnSpc>
                <a:spcPct val="100000"/>
              </a:lnSpc>
              <a:spcBef>
                <a:spcPts val="0"/>
              </a:spcBef>
              <a:spcAft>
                <a:spcPts val="0"/>
              </a:spcAft>
              <a:buClr>
                <a:srgbClr val="000000"/>
              </a:buClr>
              <a:buSzPts val="2600"/>
              <a:buFont typeface="Arial"/>
              <a:buAutoNum type="arabicPeriod"/>
            </a:pPr>
            <a:r>
              <a:rPr lang="en" sz="2600">
                <a:solidFill>
                  <a:srgbClr val="000000"/>
                </a:solidFill>
                <a:latin typeface="Arial"/>
                <a:ea typeface="Arial"/>
                <a:cs typeface="Arial"/>
                <a:sym typeface="Arial"/>
              </a:rPr>
              <a:t> ربط هذه المفردات بحركة يمثلها المتعلّم </a:t>
            </a:r>
          </a:p>
          <a:p>
            <a:pPr indent="-393700" lvl="0" marL="457200" rtl="1">
              <a:lnSpc>
                <a:spcPct val="100000"/>
              </a:lnSpc>
              <a:spcBef>
                <a:spcPts val="0"/>
              </a:spcBef>
              <a:spcAft>
                <a:spcPts val="0"/>
              </a:spcAft>
              <a:buClr>
                <a:srgbClr val="000000"/>
              </a:buClr>
              <a:buSzPts val="2600"/>
              <a:buFont typeface="Arial"/>
              <a:buAutoNum type="arabicPeriod"/>
            </a:pPr>
            <a:r>
              <a:rPr lang="en" sz="2600">
                <a:solidFill>
                  <a:srgbClr val="000000"/>
                </a:solidFill>
                <a:latin typeface="Arial"/>
                <a:ea typeface="Arial"/>
                <a:cs typeface="Arial"/>
                <a:sym typeface="Arial"/>
              </a:rPr>
              <a:t>يحول المتعلم هذه المفردات إلى حكاية من تأليفه </a:t>
            </a:r>
          </a:p>
          <a:p>
            <a:pPr indent="-393700" lvl="0" marL="457200" rtl="1">
              <a:lnSpc>
                <a:spcPct val="100000"/>
              </a:lnSpc>
              <a:spcBef>
                <a:spcPts val="0"/>
              </a:spcBef>
              <a:spcAft>
                <a:spcPts val="0"/>
              </a:spcAft>
              <a:buClr>
                <a:srgbClr val="000000"/>
              </a:buClr>
              <a:buSzPts val="2600"/>
              <a:buFont typeface="Arial"/>
              <a:buAutoNum type="arabicPeriod"/>
            </a:pPr>
            <a:r>
              <a:rPr lang="en" sz="2600">
                <a:solidFill>
                  <a:srgbClr val="000000"/>
                </a:solidFill>
                <a:latin typeface="Arial"/>
                <a:ea typeface="Arial"/>
                <a:cs typeface="Arial"/>
                <a:sym typeface="Arial"/>
              </a:rPr>
              <a:t>تدوير المفردات التي أختزنها التلاميذ في نشاطات تواصلية مثل تمثيل حوارات ّ\مسرح الفصل</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type="title"/>
          </p:nvPr>
        </p:nvSpPr>
        <p:spPr>
          <a:xfrm>
            <a:off x="2400250" y="575950"/>
            <a:ext cx="6321600" cy="635400"/>
          </a:xfrm>
          <a:prstGeom prst="rect">
            <a:avLst/>
          </a:prstGeom>
        </p:spPr>
        <p:txBody>
          <a:bodyPr anchorCtr="0" anchor="ctr" bIns="68575" lIns="68575" rIns="68575" wrap="square" tIns="68575">
            <a:noAutofit/>
          </a:bodyPr>
          <a:lstStyle/>
          <a:p>
            <a:pPr indent="0" lvl="0" marL="0" rtl="0">
              <a:spcBef>
                <a:spcPts val="0"/>
              </a:spcBef>
              <a:buNone/>
            </a:pPr>
            <a:r>
              <a:rPr b="1" lang="en" sz="3000"/>
              <a:t> اختيار المفردات</a:t>
            </a:r>
          </a:p>
          <a:p>
            <a:pPr indent="0" lvl="0" marL="0" algn="ctr">
              <a:spcBef>
                <a:spcPts val="0"/>
              </a:spcBef>
              <a:buNone/>
            </a:pPr>
            <a:r>
              <a:t/>
            </a:r>
            <a:endParaRPr/>
          </a:p>
        </p:txBody>
      </p:sp>
      <p:sp>
        <p:nvSpPr>
          <p:cNvPr id="342" name="Shape 342"/>
          <p:cNvSpPr txBox="1"/>
          <p:nvPr>
            <p:ph idx="1" type="body"/>
          </p:nvPr>
        </p:nvSpPr>
        <p:spPr>
          <a:xfrm>
            <a:off x="2410112" y="1595776"/>
            <a:ext cx="6321600" cy="3002400"/>
          </a:xfrm>
          <a:prstGeom prst="rect">
            <a:avLst/>
          </a:prstGeom>
        </p:spPr>
        <p:txBody>
          <a:bodyPr anchorCtr="0" anchor="t" bIns="68575" lIns="68575" rIns="68575" wrap="square" tIns="68575">
            <a:noAutofit/>
          </a:bodyPr>
          <a:lstStyle/>
          <a:p>
            <a:pPr indent="-38100" lvl="0" marL="177800">
              <a:spcBef>
                <a:spcPts val="0"/>
              </a:spcBef>
              <a:buNone/>
            </a:pPr>
            <a:r>
              <a:t/>
            </a:r>
            <a:endParaRPr/>
          </a:p>
        </p:txBody>
      </p:sp>
      <p:sp>
        <p:nvSpPr>
          <p:cNvPr id="343" name="Shape 343"/>
          <p:cNvSpPr txBox="1"/>
          <p:nvPr/>
        </p:nvSpPr>
        <p:spPr>
          <a:xfrm>
            <a:off x="0" y="1017725"/>
            <a:ext cx="9023700" cy="4125900"/>
          </a:xfrm>
          <a:prstGeom prst="rect">
            <a:avLst/>
          </a:prstGeom>
          <a:noFill/>
          <a:ln>
            <a:noFill/>
          </a:ln>
        </p:spPr>
        <p:txBody>
          <a:bodyPr anchorCtr="0" anchor="ctr" bIns="91425" lIns="91425" rIns="91425" wrap="square" tIns="91425">
            <a:noAutofit/>
          </a:bodyPr>
          <a:lstStyle/>
          <a:p>
            <a:pPr indent="0" lvl="0" marL="0" rtl="0" algn="l">
              <a:spcBef>
                <a:spcPts val="540"/>
              </a:spcBef>
              <a:buNone/>
            </a:pPr>
            <a:r>
              <a:t/>
            </a:r>
            <a:endParaRPr sz="3600"/>
          </a:p>
        </p:txBody>
      </p:sp>
      <p:sp>
        <p:nvSpPr>
          <p:cNvPr id="344" name="Shape 344"/>
          <p:cNvSpPr/>
          <p:nvPr/>
        </p:nvSpPr>
        <p:spPr>
          <a:xfrm>
            <a:off x="3735575" y="2731975"/>
            <a:ext cx="2384400" cy="738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b="1" lang="en" sz="3000">
                <a:solidFill>
                  <a:schemeClr val="lt1"/>
                </a:solidFill>
                <a:latin typeface="Montserrat"/>
                <a:ea typeface="Montserrat"/>
                <a:cs typeface="Montserrat"/>
                <a:sym typeface="Montserrat"/>
              </a:rPr>
              <a:t> اختيار المفردات</a:t>
            </a:r>
          </a:p>
        </p:txBody>
      </p:sp>
      <p:sp>
        <p:nvSpPr>
          <p:cNvPr id="345" name="Shape 345"/>
          <p:cNvSpPr/>
          <p:nvPr/>
        </p:nvSpPr>
        <p:spPr>
          <a:xfrm>
            <a:off x="6554475" y="1722350"/>
            <a:ext cx="1359600" cy="738000"/>
          </a:xfrm>
          <a:prstGeom prst="flowChartAlternateProcess">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1" algn="ctr">
              <a:spcBef>
                <a:spcPts val="0"/>
              </a:spcBef>
              <a:buNone/>
            </a:pPr>
            <a:r>
              <a:rPr lang="en"/>
              <a:t>المألوفة</a:t>
            </a:r>
          </a:p>
          <a:p>
            <a:pPr indent="0" lvl="0" marL="0" rtl="1" algn="r">
              <a:spcBef>
                <a:spcPts val="0"/>
              </a:spcBef>
              <a:buNone/>
            </a:pPr>
            <a:r>
              <a:rPr lang="en"/>
              <a:t>Familiarity</a:t>
            </a:r>
          </a:p>
        </p:txBody>
      </p:sp>
      <p:sp>
        <p:nvSpPr>
          <p:cNvPr id="346" name="Shape 346"/>
          <p:cNvSpPr/>
          <p:nvPr/>
        </p:nvSpPr>
        <p:spPr>
          <a:xfrm>
            <a:off x="977925" y="2797950"/>
            <a:ext cx="1294200" cy="738000"/>
          </a:xfrm>
          <a:prstGeom prst="flowChartAlternateProcess">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1" algn="r">
              <a:spcBef>
                <a:spcPts val="0"/>
              </a:spcBef>
              <a:buNone/>
            </a:pPr>
            <a:r>
              <a:rPr lang="en"/>
              <a:t> التوفر- الإتاحةAvailability</a:t>
            </a:r>
          </a:p>
        </p:txBody>
      </p:sp>
      <p:sp>
        <p:nvSpPr>
          <p:cNvPr id="347" name="Shape 347"/>
          <p:cNvSpPr/>
          <p:nvPr/>
        </p:nvSpPr>
        <p:spPr>
          <a:xfrm>
            <a:off x="2212325" y="3811525"/>
            <a:ext cx="1294200" cy="738000"/>
          </a:xfrm>
          <a:prstGeom prst="flowChartAlternateProcess">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1" algn="ctr">
              <a:spcBef>
                <a:spcPts val="0"/>
              </a:spcBef>
              <a:buNone/>
            </a:pPr>
            <a:r>
              <a:t/>
            </a:r>
            <a:endParaRPr/>
          </a:p>
          <a:p>
            <a:pPr indent="0" lvl="0" marL="0" rtl="1" algn="ctr">
              <a:spcBef>
                <a:spcPts val="0"/>
              </a:spcBef>
              <a:buNone/>
            </a:pPr>
            <a:r>
              <a:rPr lang="en"/>
              <a:t>الإحتياج</a:t>
            </a:r>
          </a:p>
          <a:p>
            <a:pPr indent="0" lvl="0" marL="0" algn="ctr">
              <a:spcBef>
                <a:spcPts val="0"/>
              </a:spcBef>
              <a:buNone/>
            </a:pPr>
            <a:r>
              <a:rPr lang="en"/>
              <a:t>Necessity</a:t>
            </a:r>
          </a:p>
          <a:p>
            <a:pPr indent="0" lvl="0" marL="0">
              <a:spcBef>
                <a:spcPts val="0"/>
              </a:spcBef>
              <a:buNone/>
            </a:pPr>
            <a:r>
              <a:t/>
            </a:r>
            <a:endParaRPr/>
          </a:p>
        </p:txBody>
      </p:sp>
      <p:sp>
        <p:nvSpPr>
          <p:cNvPr id="348" name="Shape 348"/>
          <p:cNvSpPr/>
          <p:nvPr/>
        </p:nvSpPr>
        <p:spPr>
          <a:xfrm>
            <a:off x="6668025" y="3811525"/>
            <a:ext cx="1294200" cy="738000"/>
          </a:xfrm>
          <a:prstGeom prst="flowChartAlternateProcess">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1" algn="r">
              <a:spcBef>
                <a:spcPts val="0"/>
              </a:spcBef>
              <a:buNone/>
            </a:pPr>
            <a:r>
              <a:rPr lang="en"/>
              <a:t>الشمولية</a:t>
            </a:r>
          </a:p>
          <a:p>
            <a:pPr indent="0" lvl="0" marL="0" rtl="1" algn="r">
              <a:spcBef>
                <a:spcPts val="0"/>
              </a:spcBef>
              <a:buNone/>
            </a:pPr>
            <a:r>
              <a:rPr lang="en"/>
              <a:t>Coverage </a:t>
            </a:r>
          </a:p>
        </p:txBody>
      </p:sp>
      <p:sp>
        <p:nvSpPr>
          <p:cNvPr id="349" name="Shape 349"/>
          <p:cNvSpPr/>
          <p:nvPr/>
        </p:nvSpPr>
        <p:spPr>
          <a:xfrm>
            <a:off x="4440175" y="3811525"/>
            <a:ext cx="1294200" cy="738000"/>
          </a:xfrm>
          <a:prstGeom prst="flowChartAlternateProcess">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1" algn="ctr">
              <a:spcBef>
                <a:spcPts val="0"/>
              </a:spcBef>
              <a:buNone/>
            </a:pPr>
            <a:r>
              <a:rPr lang="en"/>
              <a:t> الأهمية</a:t>
            </a:r>
          </a:p>
          <a:p>
            <a:pPr indent="0" lvl="0" marL="0" rtl="1">
              <a:spcBef>
                <a:spcPts val="0"/>
              </a:spcBef>
              <a:buNone/>
            </a:pPr>
            <a:r>
              <a:rPr lang="en"/>
              <a:t>Importance</a:t>
            </a:r>
          </a:p>
        </p:txBody>
      </p:sp>
      <p:sp>
        <p:nvSpPr>
          <p:cNvPr id="350" name="Shape 350"/>
          <p:cNvSpPr/>
          <p:nvPr/>
        </p:nvSpPr>
        <p:spPr>
          <a:xfrm>
            <a:off x="2272125" y="1711000"/>
            <a:ext cx="1294200" cy="738000"/>
          </a:xfrm>
          <a:prstGeom prst="flowChartAlternateProcess">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1" algn="ctr">
              <a:spcBef>
                <a:spcPts val="0"/>
              </a:spcBef>
              <a:buNone/>
            </a:pPr>
            <a:r>
              <a:rPr lang="en"/>
              <a:t> الإمتداد</a:t>
            </a:r>
          </a:p>
          <a:p>
            <a:pPr indent="0" lvl="0" marL="0" rtl="1" algn="ctr">
              <a:spcBef>
                <a:spcPts val="0"/>
              </a:spcBef>
              <a:buNone/>
            </a:pPr>
            <a:r>
              <a:rPr lang="en"/>
              <a:t> Range</a:t>
            </a:r>
          </a:p>
        </p:txBody>
      </p:sp>
      <p:sp>
        <p:nvSpPr>
          <p:cNvPr id="351" name="Shape 351"/>
          <p:cNvSpPr/>
          <p:nvPr/>
        </p:nvSpPr>
        <p:spPr>
          <a:xfrm>
            <a:off x="4382850" y="1652450"/>
            <a:ext cx="1294200" cy="738000"/>
          </a:xfrm>
          <a:prstGeom prst="flowChartAlternateProcess">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1" algn="ctr">
              <a:spcBef>
                <a:spcPts val="0"/>
              </a:spcBef>
              <a:buNone/>
            </a:pPr>
            <a:r>
              <a:rPr lang="en"/>
              <a:t>التواترFrequency</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txBox="1"/>
          <p:nvPr>
            <p:ph type="ctrTitle"/>
          </p:nvPr>
        </p:nvSpPr>
        <p:spPr>
          <a:xfrm>
            <a:off x="1884750" y="711325"/>
            <a:ext cx="6818700" cy="996000"/>
          </a:xfrm>
          <a:prstGeom prst="rect">
            <a:avLst/>
          </a:prstGeom>
        </p:spPr>
        <p:txBody>
          <a:bodyPr anchorCtr="0" anchor="b" bIns="68575" lIns="68575" rIns="68575" wrap="square" tIns="68575">
            <a:noAutofit/>
          </a:bodyPr>
          <a:lstStyle/>
          <a:p>
            <a:pPr indent="0" lvl="0" marL="0" rtl="0">
              <a:spcBef>
                <a:spcPts val="0"/>
              </a:spcBef>
              <a:buNone/>
            </a:pPr>
            <a:r>
              <a:rPr lang="en"/>
              <a:t>نشاطات أثبتت فعاليتها</a:t>
            </a:r>
          </a:p>
        </p:txBody>
      </p:sp>
      <p:sp>
        <p:nvSpPr>
          <p:cNvPr id="357" name="Shape 357"/>
          <p:cNvSpPr txBox="1"/>
          <p:nvPr>
            <p:ph idx="1" type="body"/>
          </p:nvPr>
        </p:nvSpPr>
        <p:spPr>
          <a:xfrm>
            <a:off x="1884750" y="1825575"/>
            <a:ext cx="3360600" cy="2743200"/>
          </a:xfrm>
          <a:prstGeom prst="rect">
            <a:avLst/>
          </a:prstGeom>
        </p:spPr>
        <p:txBody>
          <a:bodyPr anchorCtr="0" anchor="t" bIns="68575" lIns="68575" rIns="68575" wrap="square" tIns="68575">
            <a:noAutofit/>
          </a:bodyPr>
          <a:lstStyle/>
          <a:p>
            <a:pPr indent="-38100" lvl="0" marL="177800" rtl="0">
              <a:spcBef>
                <a:spcPts val="0"/>
              </a:spcBef>
              <a:buNone/>
            </a:pPr>
            <a:r>
              <a:rPr lang="en"/>
              <a:t>التدريب على مفردات الإرشادات الروتينة</a:t>
            </a:r>
          </a:p>
          <a:p>
            <a:pPr indent="-38100" lvl="0" marL="177800" rtl="0">
              <a:spcBef>
                <a:spcPts val="0"/>
              </a:spcBef>
              <a:buNone/>
            </a:pPr>
            <a:r>
              <a:t/>
            </a:r>
            <a:endParaRPr/>
          </a:p>
          <a:p>
            <a:pPr indent="-38100" lvl="0" marL="177800" rtl="0">
              <a:spcBef>
                <a:spcPts val="0"/>
              </a:spcBef>
              <a:buNone/>
            </a:pPr>
            <a:r>
              <a:rPr lang="en"/>
              <a:t>استخدام هذه المفردات في إعداد نشاطات تواصلية</a:t>
            </a:r>
          </a:p>
          <a:p>
            <a:pPr indent="-38100" lvl="0" marL="177800" rtl="0">
              <a:spcBef>
                <a:spcPts val="0"/>
              </a:spcBef>
              <a:buNone/>
            </a:pPr>
            <a:r>
              <a:t/>
            </a:r>
            <a:endParaRPr/>
          </a:p>
          <a:p>
            <a:pPr indent="-38100" lvl="0" marL="177800" rtl="0">
              <a:spcBef>
                <a:spcPts val="0"/>
              </a:spcBef>
              <a:buNone/>
            </a:pPr>
            <a:r>
              <a:rPr lang="en"/>
              <a:t>لعبة البطاقات</a:t>
            </a:r>
          </a:p>
          <a:p>
            <a:pPr indent="-38100" lvl="0" marL="177800" rtl="0">
              <a:spcBef>
                <a:spcPts val="0"/>
              </a:spcBef>
              <a:buNone/>
            </a:pPr>
            <a:r>
              <a:rPr lang="en"/>
              <a:t>لعبة الكنز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ctrTitle"/>
          </p:nvPr>
        </p:nvSpPr>
        <p:spPr>
          <a:xfrm>
            <a:off x="1884750" y="711325"/>
            <a:ext cx="6818700" cy="996000"/>
          </a:xfrm>
          <a:prstGeom prst="rect">
            <a:avLst/>
          </a:prstGeom>
        </p:spPr>
        <p:txBody>
          <a:bodyPr anchorCtr="0" anchor="b" bIns="68575" lIns="68575" rIns="68575" wrap="square" tIns="68575">
            <a:noAutofit/>
          </a:bodyPr>
          <a:lstStyle/>
          <a:p>
            <a:pPr indent="0" lvl="0" marL="0">
              <a:spcBef>
                <a:spcPts val="0"/>
              </a:spcBef>
              <a:buNone/>
            </a:pPr>
            <a:r>
              <a:t/>
            </a:r>
            <a:endParaRPr/>
          </a:p>
        </p:txBody>
      </p:sp>
      <p:sp>
        <p:nvSpPr>
          <p:cNvPr id="363" name="Shape 363"/>
          <p:cNvSpPr txBox="1"/>
          <p:nvPr>
            <p:ph idx="1" type="body"/>
          </p:nvPr>
        </p:nvSpPr>
        <p:spPr>
          <a:xfrm>
            <a:off x="1884750" y="1825575"/>
            <a:ext cx="3360600" cy="2743200"/>
          </a:xfrm>
          <a:prstGeom prst="rect">
            <a:avLst/>
          </a:prstGeom>
        </p:spPr>
        <p:txBody>
          <a:bodyPr anchorCtr="0" anchor="t" bIns="68575" lIns="68575" rIns="68575" wrap="square" tIns="68575">
            <a:noAutofit/>
          </a:bodyPr>
          <a:lstStyle/>
          <a:p>
            <a:pPr indent="-38100" lvl="0" marL="177800">
              <a:spcBef>
                <a:spcPts val="0"/>
              </a:spcBef>
              <a:buNone/>
            </a:pPr>
            <a:r>
              <a:t/>
            </a:r>
            <a:endParaRPr/>
          </a:p>
        </p:txBody>
      </p:sp>
      <p:sp>
        <p:nvSpPr>
          <p:cNvPr id="364" name="Shape 364"/>
          <p:cNvSpPr txBox="1"/>
          <p:nvPr>
            <p:ph idx="2" type="body"/>
          </p:nvPr>
        </p:nvSpPr>
        <p:spPr>
          <a:xfrm>
            <a:off x="5342876" y="1825575"/>
            <a:ext cx="3360600" cy="2743200"/>
          </a:xfrm>
          <a:prstGeom prst="rect">
            <a:avLst/>
          </a:prstGeom>
        </p:spPr>
        <p:txBody>
          <a:bodyPr anchorCtr="0" anchor="t" bIns="68575" lIns="68575" rIns="68575" wrap="square" tIns="68575">
            <a:noAutofit/>
          </a:bodyPr>
          <a:lstStyle/>
          <a:p>
            <a:pPr indent="-38100" lvl="0" marL="177800">
              <a:spcBef>
                <a:spcPts val="0"/>
              </a:spcBef>
              <a:buNone/>
            </a:pPr>
            <a:r>
              <a:t/>
            </a:r>
            <a:endParaRPr/>
          </a:p>
        </p:txBody>
      </p:sp>
      <p:pic>
        <p:nvPicPr>
          <p:cNvPr id="365" name="Shape 365"/>
          <p:cNvPicPr preferRelativeResize="0"/>
          <p:nvPr/>
        </p:nvPicPr>
        <p:blipFill>
          <a:blip r:embed="rId3">
            <a:alphaModFix/>
          </a:blip>
          <a:stretch>
            <a:fillRect/>
          </a:stretch>
        </p:blipFill>
        <p:spPr>
          <a:xfrm>
            <a:off x="284188" y="0"/>
            <a:ext cx="8575634"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205950"/>
            <a:ext cx="3889500" cy="1833000"/>
          </a:xfrm>
          <a:prstGeom prst="rect">
            <a:avLst/>
          </a:prstGeom>
        </p:spPr>
        <p:txBody>
          <a:bodyPr anchorCtr="0" anchor="b" bIns="68575" lIns="68575" rIns="68575" wrap="square" tIns="68575">
            <a:noAutofit/>
          </a:bodyPr>
          <a:lstStyle/>
          <a:p>
            <a:pPr indent="0" lvl="0" marL="0" rtl="0">
              <a:spcBef>
                <a:spcPts val="0"/>
              </a:spcBef>
              <a:buNone/>
            </a:pPr>
            <a:r>
              <a:rPr lang="en"/>
              <a:t>ما أعرفه وما أجهله </a:t>
            </a:r>
          </a:p>
          <a:p>
            <a:pPr indent="0" lvl="0" marL="0">
              <a:spcBef>
                <a:spcPts val="0"/>
              </a:spcBef>
              <a:buNone/>
            </a:pPr>
            <a:r>
              <a:rPr lang="en"/>
              <a:t>وما أجهل أنني أعرفه</a:t>
            </a:r>
          </a:p>
        </p:txBody>
      </p:sp>
      <p:sp>
        <p:nvSpPr>
          <p:cNvPr id="204" name="Shape 204"/>
          <p:cNvSpPr txBox="1"/>
          <p:nvPr>
            <p:ph idx="1" type="body"/>
          </p:nvPr>
        </p:nvSpPr>
        <p:spPr>
          <a:xfrm>
            <a:off x="311700" y="2234525"/>
            <a:ext cx="3889500" cy="2334300"/>
          </a:xfrm>
          <a:prstGeom prst="rect">
            <a:avLst/>
          </a:prstGeom>
        </p:spPr>
        <p:txBody>
          <a:bodyPr anchorCtr="0" anchor="t" bIns="68575" lIns="68575" rIns="68575" wrap="square" tIns="68575">
            <a:noAutofit/>
          </a:bodyPr>
          <a:lstStyle/>
          <a:p>
            <a:pPr indent="-38100" lvl="0" marL="177800">
              <a:spcBef>
                <a:spcPts val="0"/>
              </a:spcBef>
              <a:buNone/>
            </a:pPr>
            <a:r>
              <a:rPr lang="en"/>
              <a:t> </a:t>
            </a:r>
            <a:r>
              <a:rPr lang="en"/>
              <a:t>  ما أجهل أني أعرفه أهم بكثير مما أعرفه</a:t>
            </a:r>
          </a:p>
        </p:txBody>
      </p:sp>
      <p:sp>
        <p:nvSpPr>
          <p:cNvPr id="205" name="Shape 205"/>
          <p:cNvSpPr/>
          <p:nvPr/>
        </p:nvSpPr>
        <p:spPr>
          <a:xfrm>
            <a:off x="3732250" y="116625"/>
            <a:ext cx="5120100" cy="48753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69850" lvl="0" marL="0" rtl="0">
              <a:spcBef>
                <a:spcPts val="0"/>
              </a:spcBef>
              <a:buClr>
                <a:srgbClr val="000000"/>
              </a:buClr>
              <a:buSzPts val="1100"/>
              <a:buFont typeface="Arial"/>
              <a:buNone/>
            </a:pPr>
            <a:r>
              <a:t/>
            </a:r>
            <a:endParaRPr/>
          </a:p>
        </p:txBody>
      </p:sp>
      <p:cxnSp>
        <p:nvCxnSpPr>
          <p:cNvPr id="206" name="Shape 206"/>
          <p:cNvCxnSpPr/>
          <p:nvPr/>
        </p:nvCxnSpPr>
        <p:spPr>
          <a:xfrm flipH="1">
            <a:off x="9487950" y="3000950"/>
            <a:ext cx="1831200" cy="36600"/>
          </a:xfrm>
          <a:prstGeom prst="straightConnector1">
            <a:avLst/>
          </a:prstGeom>
          <a:noFill/>
          <a:ln cap="flat" cmpd="sng" w="9525">
            <a:solidFill>
              <a:schemeClr val="dk2"/>
            </a:solidFill>
            <a:prstDash val="solid"/>
            <a:round/>
            <a:headEnd len="lg" w="lg" type="none"/>
            <a:tailEnd len="lg" w="lg" type="none"/>
          </a:ln>
        </p:spPr>
      </p:cxnSp>
      <p:sp>
        <p:nvSpPr>
          <p:cNvPr id="207" name="Shape 207"/>
          <p:cNvSpPr txBox="1"/>
          <p:nvPr/>
        </p:nvSpPr>
        <p:spPr>
          <a:xfrm>
            <a:off x="6379800" y="1586200"/>
            <a:ext cx="3988800" cy="783900"/>
          </a:xfrm>
          <a:prstGeom prst="rect">
            <a:avLst/>
          </a:prstGeom>
          <a:noFill/>
          <a:ln>
            <a:noFill/>
          </a:ln>
        </p:spPr>
        <p:txBody>
          <a:bodyPr anchorCtr="0" anchor="t" bIns="91425" lIns="91425" rIns="91425" wrap="square" tIns="91425">
            <a:noAutofit/>
          </a:bodyPr>
          <a:lstStyle/>
          <a:p>
            <a:pPr indent="-69850" lvl="0" marL="0" rtl="0">
              <a:spcBef>
                <a:spcPts val="0"/>
              </a:spcBef>
              <a:buClr>
                <a:srgbClr val="000000"/>
              </a:buClr>
              <a:buSzPts val="1100"/>
              <a:buFont typeface="Arial"/>
              <a:buNone/>
            </a:pPr>
            <a:r>
              <a:t/>
            </a:r>
            <a:endParaRPr/>
          </a:p>
        </p:txBody>
      </p:sp>
      <p:cxnSp>
        <p:nvCxnSpPr>
          <p:cNvPr id="208" name="Shape 208"/>
          <p:cNvCxnSpPr>
            <a:stCxn id="205" idx="6"/>
            <a:endCxn id="209" idx="0"/>
          </p:cNvCxnSpPr>
          <p:nvPr/>
        </p:nvCxnSpPr>
        <p:spPr>
          <a:xfrm flipH="1">
            <a:off x="6292450" y="2554275"/>
            <a:ext cx="2559900" cy="242400"/>
          </a:xfrm>
          <a:prstGeom prst="straightConnector1">
            <a:avLst/>
          </a:prstGeom>
          <a:noFill/>
          <a:ln cap="flat" cmpd="sng" w="9525">
            <a:solidFill>
              <a:schemeClr val="dk2"/>
            </a:solidFill>
            <a:prstDash val="solid"/>
            <a:round/>
            <a:headEnd len="lg" w="lg" type="none"/>
            <a:tailEnd len="lg" w="lg" type="none"/>
          </a:ln>
        </p:spPr>
      </p:cxnSp>
      <p:cxnSp>
        <p:nvCxnSpPr>
          <p:cNvPr id="210" name="Shape 210"/>
          <p:cNvCxnSpPr>
            <a:stCxn id="205" idx="0"/>
            <a:endCxn id="209" idx="0"/>
          </p:cNvCxnSpPr>
          <p:nvPr/>
        </p:nvCxnSpPr>
        <p:spPr>
          <a:xfrm>
            <a:off x="6292300" y="116625"/>
            <a:ext cx="0" cy="2679900"/>
          </a:xfrm>
          <a:prstGeom prst="straightConnector1">
            <a:avLst/>
          </a:prstGeom>
          <a:noFill/>
          <a:ln cap="flat" cmpd="sng" w="9525">
            <a:solidFill>
              <a:schemeClr val="dk2"/>
            </a:solidFill>
            <a:prstDash val="solid"/>
            <a:round/>
            <a:headEnd len="lg" w="lg" type="none"/>
            <a:tailEnd len="lg" w="lg" type="none"/>
          </a:ln>
        </p:spPr>
      </p:cxnSp>
      <p:cxnSp>
        <p:nvCxnSpPr>
          <p:cNvPr id="211" name="Shape 211"/>
          <p:cNvCxnSpPr>
            <a:endCxn id="209" idx="0"/>
          </p:cNvCxnSpPr>
          <p:nvPr/>
        </p:nvCxnSpPr>
        <p:spPr>
          <a:xfrm flipH="1">
            <a:off x="6292300" y="501350"/>
            <a:ext cx="1218900" cy="2295300"/>
          </a:xfrm>
          <a:prstGeom prst="straightConnector1">
            <a:avLst/>
          </a:prstGeom>
          <a:noFill/>
          <a:ln cap="flat" cmpd="sng" w="9525">
            <a:solidFill>
              <a:schemeClr val="dk2"/>
            </a:solidFill>
            <a:prstDash val="solid"/>
            <a:round/>
            <a:headEnd len="lg" w="lg" type="none"/>
            <a:tailEnd len="lg" w="lg" type="none"/>
          </a:ln>
        </p:spPr>
      </p:cxnSp>
      <p:sp>
        <p:nvSpPr>
          <p:cNvPr id="212" name="Shape 212"/>
          <p:cNvSpPr txBox="1"/>
          <p:nvPr/>
        </p:nvSpPr>
        <p:spPr>
          <a:xfrm>
            <a:off x="6286450" y="149750"/>
            <a:ext cx="944700" cy="1973100"/>
          </a:xfrm>
          <a:prstGeom prst="rect">
            <a:avLst/>
          </a:prstGeom>
          <a:noFill/>
          <a:ln>
            <a:noFill/>
          </a:ln>
        </p:spPr>
        <p:txBody>
          <a:bodyPr anchorCtr="0" anchor="t" bIns="91425" lIns="91425" rIns="91425" wrap="square" tIns="91425">
            <a:noAutofit/>
          </a:bodyPr>
          <a:lstStyle/>
          <a:p>
            <a:pPr indent="-69850" lvl="0" marL="0" rtl="0" algn="ctr">
              <a:spcBef>
                <a:spcPts val="0"/>
              </a:spcBef>
              <a:buClr>
                <a:schemeClr val="dk1"/>
              </a:buClr>
              <a:buSzPts val="1100"/>
              <a:buFont typeface="Arial"/>
              <a:buNone/>
            </a:pPr>
            <a:r>
              <a:rPr b="1" lang="en" sz="2000">
                <a:solidFill>
                  <a:srgbClr val="1155CC"/>
                </a:solidFill>
              </a:rPr>
              <a:t> ما أعلم و أعرف أني أعلم</a:t>
            </a:r>
            <a:r>
              <a:rPr b="1" lang="en" sz="1800">
                <a:solidFill>
                  <a:srgbClr val="1155CC"/>
                </a:solidFill>
              </a:rPr>
              <a:t>ه</a:t>
            </a:r>
          </a:p>
        </p:txBody>
      </p:sp>
      <p:sp>
        <p:nvSpPr>
          <p:cNvPr id="213" name="Shape 213"/>
          <p:cNvSpPr txBox="1"/>
          <p:nvPr/>
        </p:nvSpPr>
        <p:spPr>
          <a:xfrm>
            <a:off x="6764700" y="1527900"/>
            <a:ext cx="1889400" cy="783900"/>
          </a:xfrm>
          <a:prstGeom prst="rect">
            <a:avLst/>
          </a:prstGeom>
          <a:noFill/>
          <a:ln>
            <a:noFill/>
          </a:ln>
        </p:spPr>
        <p:txBody>
          <a:bodyPr anchorCtr="0" anchor="t" bIns="91425" lIns="91425" rIns="91425" wrap="square" tIns="91425">
            <a:noAutofit/>
          </a:bodyPr>
          <a:lstStyle/>
          <a:p>
            <a:pPr indent="-69850" lvl="0" marL="0" rtl="0" algn="ctr">
              <a:spcBef>
                <a:spcPts val="0"/>
              </a:spcBef>
              <a:buClr>
                <a:srgbClr val="000000"/>
              </a:buClr>
              <a:buSzPts val="1100"/>
              <a:buFont typeface="Arial"/>
              <a:buNone/>
            </a:pPr>
            <a:r>
              <a:rPr lang="en" sz="2200">
                <a:solidFill>
                  <a:srgbClr val="1155CC"/>
                </a:solidFill>
              </a:rPr>
              <a:t>ما أجهله وأعرف أني أجهله</a:t>
            </a:r>
          </a:p>
        </p:txBody>
      </p:sp>
      <p:sp>
        <p:nvSpPr>
          <p:cNvPr id="214" name="Shape 214"/>
          <p:cNvSpPr txBox="1"/>
          <p:nvPr/>
        </p:nvSpPr>
        <p:spPr>
          <a:xfrm>
            <a:off x="6764700" y="1058825"/>
            <a:ext cx="6717900" cy="7839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
        <p:nvSpPr>
          <p:cNvPr id="209" name="Shape 209"/>
          <p:cNvSpPr txBox="1"/>
          <p:nvPr/>
        </p:nvSpPr>
        <p:spPr>
          <a:xfrm>
            <a:off x="4140400" y="2796650"/>
            <a:ext cx="4303800" cy="1378800"/>
          </a:xfrm>
          <a:prstGeom prst="rect">
            <a:avLst/>
          </a:prstGeom>
          <a:noFill/>
          <a:ln>
            <a:noFill/>
          </a:ln>
        </p:spPr>
        <p:txBody>
          <a:bodyPr anchorCtr="0" anchor="t" bIns="91425" lIns="91425" rIns="91425" wrap="square" tIns="91425">
            <a:noAutofit/>
          </a:bodyPr>
          <a:lstStyle/>
          <a:p>
            <a:pPr indent="0" lvl="0" marL="0">
              <a:spcBef>
                <a:spcPts val="0"/>
              </a:spcBef>
              <a:buNone/>
            </a:pPr>
            <a:r>
              <a:rPr lang="en" sz="3000">
                <a:solidFill>
                  <a:srgbClr val="1C4587"/>
                </a:solidFill>
              </a:rPr>
              <a:t>ما أعلمه و أجهل أني أعلمه</a:t>
            </a:r>
          </a:p>
        </p:txBody>
      </p:sp>
      <p:sp>
        <p:nvSpPr>
          <p:cNvPr id="215" name="Shape 215"/>
          <p:cNvSpPr txBox="1"/>
          <p:nvPr/>
        </p:nvSpPr>
        <p:spPr>
          <a:xfrm>
            <a:off x="7954350" y="3324025"/>
            <a:ext cx="6717900" cy="783900"/>
          </a:xfrm>
          <a:prstGeom prst="rect">
            <a:avLst/>
          </a:prstGeom>
          <a:noFill/>
          <a:ln>
            <a:noFill/>
          </a:ln>
        </p:spPr>
        <p:txBody>
          <a:bodyPr anchorCtr="0" anchor="t" bIns="91425" lIns="91425" rIns="91425" wrap="square" tIns="91425">
            <a:noAutofit/>
          </a:bodyPr>
          <a:lstStyle/>
          <a:p>
            <a:pPr indent="0" lvl="0" marL="0">
              <a:spcBef>
                <a:spcPts val="0"/>
              </a:spcBef>
              <a:buNone/>
            </a:pPr>
            <a:r>
              <a:rPr lang="en"/>
              <a:t>م</a:t>
            </a:r>
          </a:p>
        </p:txBody>
      </p:sp>
      <p:cxnSp>
        <p:nvCxnSpPr>
          <p:cNvPr id="216" name="Shape 216"/>
          <p:cNvCxnSpPr/>
          <p:nvPr/>
        </p:nvCxnSpPr>
        <p:spPr>
          <a:xfrm>
            <a:off x="7429500" y="653150"/>
            <a:ext cx="58200" cy="351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Shape 370"/>
          <p:cNvSpPr txBox="1"/>
          <p:nvPr>
            <p:ph type="ctrTitle"/>
          </p:nvPr>
        </p:nvSpPr>
        <p:spPr>
          <a:xfrm>
            <a:off x="1162650" y="542225"/>
            <a:ext cx="6818700" cy="996000"/>
          </a:xfrm>
          <a:prstGeom prst="rect">
            <a:avLst/>
          </a:prstGeom>
        </p:spPr>
        <p:txBody>
          <a:bodyPr anchorCtr="0" anchor="b" bIns="68575" lIns="68575" rIns="68575" wrap="square" tIns="68575">
            <a:noAutofit/>
          </a:bodyPr>
          <a:lstStyle/>
          <a:p>
            <a:pPr indent="-69850" lvl="0" marL="0" rtl="0" algn="ctr">
              <a:spcBef>
                <a:spcPts val="0"/>
              </a:spcBef>
              <a:buClr>
                <a:schemeClr val="dk1"/>
              </a:buClr>
              <a:buSzPts val="1100"/>
              <a:buFont typeface="Arial"/>
              <a:buNone/>
            </a:pPr>
            <a:r>
              <a:rPr lang="en" sz="3600">
                <a:solidFill>
                  <a:srgbClr val="7B9899"/>
                </a:solidFill>
                <a:latin typeface="Arial"/>
                <a:ea typeface="Arial"/>
                <a:cs typeface="Arial"/>
                <a:sym typeface="Arial"/>
              </a:rPr>
              <a:t>الرابطة الوطنية لمعلمي اللغة العربية</a:t>
            </a:r>
          </a:p>
        </p:txBody>
      </p:sp>
      <p:sp>
        <p:nvSpPr>
          <p:cNvPr id="371" name="Shape 371"/>
          <p:cNvSpPr txBox="1"/>
          <p:nvPr>
            <p:ph idx="1" type="body"/>
          </p:nvPr>
        </p:nvSpPr>
        <p:spPr>
          <a:xfrm>
            <a:off x="1884750" y="1825575"/>
            <a:ext cx="3360600" cy="2743200"/>
          </a:xfrm>
          <a:prstGeom prst="rect">
            <a:avLst/>
          </a:prstGeom>
        </p:spPr>
        <p:txBody>
          <a:bodyPr anchorCtr="0" anchor="t" bIns="68575" lIns="68575" rIns="68575" wrap="square" tIns="68575">
            <a:noAutofit/>
          </a:bodyPr>
          <a:lstStyle/>
          <a:p>
            <a:pPr indent="-38100" lvl="0" marL="177800">
              <a:spcBef>
                <a:spcPts val="0"/>
              </a:spcBef>
              <a:buNone/>
            </a:pPr>
            <a:r>
              <a:t/>
            </a:r>
            <a:endParaRPr/>
          </a:p>
        </p:txBody>
      </p:sp>
      <p:sp>
        <p:nvSpPr>
          <p:cNvPr id="372" name="Shape 372"/>
          <p:cNvSpPr txBox="1"/>
          <p:nvPr>
            <p:ph idx="2" type="body"/>
          </p:nvPr>
        </p:nvSpPr>
        <p:spPr>
          <a:xfrm>
            <a:off x="5342876" y="1825575"/>
            <a:ext cx="3360600" cy="2743200"/>
          </a:xfrm>
          <a:prstGeom prst="rect">
            <a:avLst/>
          </a:prstGeom>
        </p:spPr>
        <p:txBody>
          <a:bodyPr anchorCtr="0" anchor="t" bIns="68575" lIns="68575" rIns="68575" wrap="square" tIns="68575">
            <a:noAutofit/>
          </a:bodyPr>
          <a:lstStyle/>
          <a:p>
            <a:pPr indent="-38100" lvl="0" marL="177800">
              <a:spcBef>
                <a:spcPts val="0"/>
              </a:spcBef>
              <a:buNone/>
            </a:pPr>
            <a:r>
              <a:t/>
            </a:r>
            <a:endParaRPr/>
          </a:p>
        </p:txBody>
      </p:sp>
      <p:pic>
        <p:nvPicPr>
          <p:cNvPr id="373" name="Shape 373"/>
          <p:cNvPicPr preferRelativeResize="0"/>
          <p:nvPr/>
        </p:nvPicPr>
        <p:blipFill>
          <a:blip r:embed="rId3">
            <a:alphaModFix/>
          </a:blip>
          <a:stretch>
            <a:fillRect/>
          </a:stretch>
        </p:blipFill>
        <p:spPr>
          <a:xfrm>
            <a:off x="535838" y="1538213"/>
            <a:ext cx="8072325" cy="331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324475" y="148225"/>
            <a:ext cx="3559500" cy="1373700"/>
          </a:xfrm>
          <a:prstGeom prst="rect">
            <a:avLst/>
          </a:prstGeom>
        </p:spPr>
        <p:txBody>
          <a:bodyPr anchorCtr="0" anchor="b" bIns="68575" lIns="68575" rIns="68575" wrap="square" tIns="68575">
            <a:noAutofit/>
          </a:bodyPr>
          <a:lstStyle/>
          <a:p>
            <a:pPr indent="0" lvl="0" marL="0">
              <a:spcBef>
                <a:spcPts val="0"/>
              </a:spcBef>
              <a:buNone/>
            </a:pPr>
            <a:r>
              <a:rPr lang="en">
                <a:solidFill>
                  <a:schemeClr val="dk1"/>
                </a:solidFill>
              </a:rPr>
              <a:t>أهمية تعليم المفردات</a:t>
            </a:r>
          </a:p>
        </p:txBody>
      </p:sp>
      <p:sp>
        <p:nvSpPr>
          <p:cNvPr id="222" name="Shape 222"/>
          <p:cNvSpPr txBox="1"/>
          <p:nvPr>
            <p:ph idx="1" type="body"/>
          </p:nvPr>
        </p:nvSpPr>
        <p:spPr>
          <a:xfrm>
            <a:off x="324475" y="1920450"/>
            <a:ext cx="8494800" cy="2704200"/>
          </a:xfrm>
          <a:prstGeom prst="rect">
            <a:avLst/>
          </a:prstGeom>
        </p:spPr>
        <p:txBody>
          <a:bodyPr anchorCtr="0" anchor="t" bIns="68575" lIns="68575" rIns="68575" wrap="square" tIns="68575">
            <a:noAutofit/>
          </a:bodyPr>
          <a:lstStyle/>
          <a:p>
            <a:pPr indent="-38100" lvl="0" marL="177800" rtl="0" algn="r">
              <a:spcBef>
                <a:spcPts val="0"/>
              </a:spcBef>
              <a:buNone/>
            </a:pPr>
            <a:r>
              <a:rPr lang="en" sz="3000">
                <a:solidFill>
                  <a:schemeClr val="dk1"/>
                </a:solidFill>
              </a:rPr>
              <a:t>إن لتعليم قواعد اللغة العربية أهمية، لكن عدم وجود المفردات قد  يؤدي إلى فشل كامل في نقل الرسالة</a:t>
            </a:r>
          </a:p>
          <a:p>
            <a:pPr indent="-38100" lvl="0" marL="177800" algn="r">
              <a:spcBef>
                <a:spcPts val="0"/>
              </a:spcBef>
              <a:buNone/>
            </a:pPr>
            <a:r>
              <a:rPr lang="en" sz="3000">
                <a:solidFill>
                  <a:schemeClr val="dk1"/>
                </a:solidFill>
              </a:rPr>
              <a:t>المفردات عنصر أساسي للتواصل الناجح في فصل اللغة العربية لغير الناطقين بها</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324475" y="148225"/>
            <a:ext cx="3559500" cy="1373700"/>
          </a:xfrm>
          <a:prstGeom prst="rect">
            <a:avLst/>
          </a:prstGeom>
        </p:spPr>
        <p:txBody>
          <a:bodyPr anchorCtr="0" anchor="b" bIns="68575" lIns="68575" rIns="68575" wrap="square" tIns="68575">
            <a:noAutofit/>
          </a:bodyPr>
          <a:lstStyle/>
          <a:p>
            <a:pPr indent="0" lvl="0" marL="0">
              <a:spcBef>
                <a:spcPts val="0"/>
              </a:spcBef>
              <a:buNone/>
            </a:pPr>
            <a:r>
              <a:rPr lang="en"/>
              <a:t>تصنيف المفردات</a:t>
            </a:r>
          </a:p>
        </p:txBody>
      </p:sp>
      <p:sp>
        <p:nvSpPr>
          <p:cNvPr id="228" name="Shape 228"/>
          <p:cNvSpPr txBox="1"/>
          <p:nvPr>
            <p:ph idx="1" type="body"/>
          </p:nvPr>
        </p:nvSpPr>
        <p:spPr>
          <a:xfrm>
            <a:off x="324475" y="1920450"/>
            <a:ext cx="8494800" cy="2704200"/>
          </a:xfrm>
          <a:prstGeom prst="rect">
            <a:avLst/>
          </a:prstGeom>
        </p:spPr>
        <p:txBody>
          <a:bodyPr anchorCtr="0" anchor="t" bIns="68575" lIns="68575" rIns="68575" wrap="square" tIns="68575">
            <a:noAutofit/>
          </a:bodyPr>
          <a:lstStyle/>
          <a:p>
            <a:pPr indent="-38100" lvl="0" marL="177800">
              <a:spcBef>
                <a:spcPts val="0"/>
              </a:spcBef>
              <a:buNone/>
            </a:pPr>
            <a:r>
              <a:t/>
            </a:r>
            <a:endParaRPr/>
          </a:p>
        </p:txBody>
      </p:sp>
      <p:sp>
        <p:nvSpPr>
          <p:cNvPr id="229" name="Shape 229"/>
          <p:cNvSpPr/>
          <p:nvPr/>
        </p:nvSpPr>
        <p:spPr>
          <a:xfrm>
            <a:off x="4975925" y="3195750"/>
            <a:ext cx="1539600" cy="15162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lang="en" sz="3000"/>
              <a:t>الأسماء</a:t>
            </a:r>
          </a:p>
        </p:txBody>
      </p:sp>
      <p:sp>
        <p:nvSpPr>
          <p:cNvPr id="230" name="Shape 230"/>
          <p:cNvSpPr/>
          <p:nvPr/>
        </p:nvSpPr>
        <p:spPr>
          <a:xfrm>
            <a:off x="7057050" y="2123500"/>
            <a:ext cx="1539600" cy="15162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31" name="Shape 231"/>
          <p:cNvSpPr/>
          <p:nvPr/>
        </p:nvSpPr>
        <p:spPr>
          <a:xfrm>
            <a:off x="1040300" y="3195750"/>
            <a:ext cx="1539600" cy="15162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b="1" lang="en" sz="2800"/>
              <a:t>الأحرف</a:t>
            </a:r>
          </a:p>
        </p:txBody>
      </p:sp>
      <p:sp>
        <p:nvSpPr>
          <p:cNvPr id="232" name="Shape 232"/>
          <p:cNvSpPr/>
          <p:nvPr/>
        </p:nvSpPr>
        <p:spPr>
          <a:xfrm>
            <a:off x="3104750" y="2123500"/>
            <a:ext cx="1539600" cy="15162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b="1" lang="en" sz="2600"/>
              <a:t>الضمائر</a:t>
            </a:r>
          </a:p>
        </p:txBody>
      </p:sp>
      <p:sp>
        <p:nvSpPr>
          <p:cNvPr id="233" name="Shape 233"/>
          <p:cNvSpPr txBox="1"/>
          <p:nvPr/>
        </p:nvSpPr>
        <p:spPr>
          <a:xfrm>
            <a:off x="7394500" y="2507600"/>
            <a:ext cx="1202100" cy="1014600"/>
          </a:xfrm>
          <a:prstGeom prst="rect">
            <a:avLst/>
          </a:prstGeom>
          <a:noFill/>
          <a:ln>
            <a:noFill/>
          </a:ln>
        </p:spPr>
        <p:txBody>
          <a:bodyPr anchorCtr="0" anchor="t" bIns="91425" lIns="91425" rIns="91425" wrap="square" tIns="91425">
            <a:noAutofit/>
          </a:bodyPr>
          <a:lstStyle/>
          <a:p>
            <a:pPr indent="0" lvl="0" marL="0">
              <a:spcBef>
                <a:spcPts val="0"/>
              </a:spcBef>
              <a:buNone/>
            </a:pPr>
            <a:r>
              <a:rPr lang="en" sz="3000"/>
              <a:t>الأفعال</a:t>
            </a:r>
          </a:p>
          <a:p>
            <a:pPr indent="0" lvl="0" marL="0">
              <a:spcBef>
                <a:spcPts val="0"/>
              </a:spcBef>
              <a:buNone/>
            </a:pPr>
            <a:r>
              <a:t/>
            </a:r>
            <a:endParaRPr/>
          </a:p>
        </p:txBody>
      </p:sp>
      <p:sp>
        <p:nvSpPr>
          <p:cNvPr id="234" name="Shape 234"/>
          <p:cNvSpPr txBox="1"/>
          <p:nvPr/>
        </p:nvSpPr>
        <p:spPr>
          <a:xfrm>
            <a:off x="5064225" y="4105475"/>
            <a:ext cx="2354400" cy="7839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
        <p:nvSpPr>
          <p:cNvPr id="235" name="Shape 235"/>
          <p:cNvSpPr txBox="1"/>
          <p:nvPr/>
        </p:nvSpPr>
        <p:spPr>
          <a:xfrm>
            <a:off x="3784200" y="3195750"/>
            <a:ext cx="6717900" cy="7839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pic>
        <p:nvPicPr>
          <p:cNvPr id="236" name="Shape 236"/>
          <p:cNvPicPr preferRelativeResize="0"/>
          <p:nvPr/>
        </p:nvPicPr>
        <p:blipFill>
          <a:blip r:embed="rId3">
            <a:alphaModFix/>
          </a:blip>
          <a:stretch>
            <a:fillRect/>
          </a:stretch>
        </p:blipFill>
        <p:spPr>
          <a:xfrm>
            <a:off x="113675" y="1822050"/>
            <a:ext cx="2991075" cy="1373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563750" y="148225"/>
            <a:ext cx="3519300" cy="1373700"/>
          </a:xfrm>
          <a:prstGeom prst="rect">
            <a:avLst/>
          </a:prstGeom>
        </p:spPr>
        <p:txBody>
          <a:bodyPr anchorCtr="0" anchor="b" bIns="68575" lIns="68575" rIns="68575" wrap="square" tIns="68575">
            <a:noAutofit/>
          </a:bodyPr>
          <a:lstStyle/>
          <a:p>
            <a:pPr indent="0" lvl="0" marL="0">
              <a:spcBef>
                <a:spcPts val="0"/>
              </a:spcBef>
              <a:buNone/>
            </a:pPr>
            <a:r>
              <a:rPr lang="en"/>
              <a:t>واقعية و</a:t>
            </a:r>
            <a:r>
              <a:rPr lang="en"/>
              <a:t>موضوعية الهدف</a:t>
            </a:r>
          </a:p>
        </p:txBody>
      </p:sp>
      <p:sp>
        <p:nvSpPr>
          <p:cNvPr id="242" name="Shape 242"/>
          <p:cNvSpPr txBox="1"/>
          <p:nvPr>
            <p:ph idx="1" type="body"/>
          </p:nvPr>
        </p:nvSpPr>
        <p:spPr>
          <a:xfrm>
            <a:off x="56775" y="1385225"/>
            <a:ext cx="9087300" cy="4189500"/>
          </a:xfrm>
          <a:prstGeom prst="rect">
            <a:avLst/>
          </a:prstGeom>
        </p:spPr>
        <p:txBody>
          <a:bodyPr anchorCtr="0" anchor="t" bIns="68575" lIns="68575" rIns="68575" wrap="square" tIns="68575">
            <a:noAutofit/>
          </a:bodyPr>
          <a:lstStyle/>
          <a:p>
            <a:pPr indent="-38100" lvl="0" marL="177800" rtl="1" algn="r">
              <a:lnSpc>
                <a:spcPct val="100000"/>
              </a:lnSpc>
              <a:spcBef>
                <a:spcPts val="0"/>
              </a:spcBef>
              <a:buNone/>
            </a:pPr>
            <a:r>
              <a:t/>
            </a:r>
            <a:endParaRPr sz="600">
              <a:solidFill>
                <a:srgbClr val="000000"/>
              </a:solidFill>
            </a:endParaRPr>
          </a:p>
          <a:p>
            <a:pPr indent="-336550" lvl="0" marL="457200" rtl="1">
              <a:lnSpc>
                <a:spcPct val="15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إختيار المفردات التي ستدرس خلال العام</a:t>
            </a:r>
          </a:p>
          <a:p>
            <a:pPr indent="-336550" lvl="0" marL="457200" rtl="1">
              <a:lnSpc>
                <a:spcPct val="15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مسح لمفردات الكتاب</a:t>
            </a:r>
          </a:p>
          <a:p>
            <a:pPr indent="-336550" lvl="0" marL="457200" rtl="1">
              <a:lnSpc>
                <a:spcPct val="15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وضع خارطة لأسابيع العام الدراسي</a:t>
            </a:r>
          </a:p>
          <a:p>
            <a:pPr indent="-336550" lvl="0" marL="457200" rtl="1">
              <a:lnSpc>
                <a:spcPct val="15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 وضع  المفردات والتراكيب والجمل المختارة بعناية وتوزيعها على الخارطة </a:t>
            </a:r>
          </a:p>
          <a:p>
            <a:pPr indent="-336550" lvl="0" marL="457200" rtl="1">
              <a:lnSpc>
                <a:spcPct val="15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تقديم هذه المفردات ضمن سياق </a:t>
            </a:r>
          </a:p>
          <a:p>
            <a:pPr indent="-336550" lvl="0" marL="457200" rtl="1">
              <a:lnSpc>
                <a:spcPct val="15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التركيز على المفردات الأكثر شيوعاً</a:t>
            </a:r>
          </a:p>
          <a:p>
            <a:pPr indent="-336550" lvl="0" marL="457200" rtl="1">
              <a:lnSpc>
                <a:spcPct val="15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تدوير المفردات والتراكيب بتنوع وابتكار</a:t>
            </a:r>
          </a:p>
          <a:p>
            <a:pPr indent="-336550" lvl="0" marL="457200" rtl="1">
              <a:lnSpc>
                <a:spcPct val="15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تصميم نشاطات متنوعة موجهة وغير موجهة</a:t>
            </a:r>
          </a:p>
          <a:p>
            <a:pPr indent="-38100" lvl="0" marL="177800" rtl="1" algn="r">
              <a:lnSpc>
                <a:spcPct val="100000"/>
              </a:lnSpc>
              <a:spcBef>
                <a:spcPts val="0"/>
              </a:spcBef>
              <a:buNone/>
            </a:pPr>
            <a:r>
              <a:rPr lang="en">
                <a:solidFill>
                  <a:srgbClr val="000000"/>
                </a:solidFill>
                <a:latin typeface="Arial"/>
                <a:ea typeface="Arial"/>
                <a:cs typeface="Arial"/>
                <a:sym typeface="Arial"/>
              </a:rPr>
              <a:t> </a:t>
            </a:r>
          </a:p>
          <a:p>
            <a:pPr indent="-38100" lvl="0" marL="177800" rtl="1" algn="r">
              <a:spcBef>
                <a:spcPts val="0"/>
              </a:spcBef>
              <a:buNone/>
            </a:pPr>
            <a:r>
              <a:rPr lang="en">
                <a:solidFill>
                  <a:srgbClr val="000000"/>
                </a:solidFill>
              </a:rPr>
              <a:t> </a:t>
            </a:r>
          </a:p>
        </p:txBody>
      </p:sp>
      <p:sp>
        <p:nvSpPr>
          <p:cNvPr id="243" name="Shape 243"/>
          <p:cNvSpPr/>
          <p:nvPr/>
        </p:nvSpPr>
        <p:spPr>
          <a:xfrm>
            <a:off x="1112725" y="2727825"/>
            <a:ext cx="2100600" cy="7245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1" algn="ctr">
              <a:lnSpc>
                <a:spcPct val="100000"/>
              </a:lnSpc>
              <a:spcBef>
                <a:spcPts val="0"/>
              </a:spcBef>
              <a:spcAft>
                <a:spcPts val="1600"/>
              </a:spcAft>
              <a:buNone/>
            </a:pPr>
            <a:r>
              <a:rPr lang="en" sz="1800">
                <a:latin typeface="Lato"/>
                <a:ea typeface="Lato"/>
                <a:cs typeface="Lato"/>
                <a:sym typeface="Lato"/>
              </a:rPr>
              <a:t>خطة سنوية تراعي</a:t>
            </a:r>
          </a:p>
        </p:txBody>
      </p:sp>
      <p:sp>
        <p:nvSpPr>
          <p:cNvPr id="244" name="Shape 244"/>
          <p:cNvSpPr/>
          <p:nvPr/>
        </p:nvSpPr>
        <p:spPr>
          <a:xfrm>
            <a:off x="3200500" y="4035500"/>
            <a:ext cx="1353000" cy="4782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sz="1800"/>
              <a:t>ال</a:t>
            </a:r>
            <a:r>
              <a:rPr lang="en" sz="1800"/>
              <a:t>بناء</a:t>
            </a:r>
          </a:p>
        </p:txBody>
      </p:sp>
      <p:sp>
        <p:nvSpPr>
          <p:cNvPr id="245" name="Shape 245"/>
          <p:cNvSpPr/>
          <p:nvPr/>
        </p:nvSpPr>
        <p:spPr>
          <a:xfrm>
            <a:off x="138725" y="4035500"/>
            <a:ext cx="1353000" cy="4782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sz="1800"/>
              <a:t>ال</a:t>
            </a:r>
            <a:r>
              <a:rPr lang="en" sz="1800"/>
              <a:t>تكرار</a:t>
            </a:r>
          </a:p>
        </p:txBody>
      </p:sp>
      <p:sp>
        <p:nvSpPr>
          <p:cNvPr id="246" name="Shape 246"/>
          <p:cNvSpPr/>
          <p:nvPr/>
        </p:nvSpPr>
        <p:spPr>
          <a:xfrm>
            <a:off x="1646888" y="4035500"/>
            <a:ext cx="1353000" cy="4782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sz="1800"/>
              <a:t>ال</a:t>
            </a:r>
            <a:r>
              <a:rPr lang="en" sz="1800"/>
              <a:t>تدوير</a:t>
            </a:r>
          </a:p>
        </p:txBody>
      </p:sp>
      <p:sp>
        <p:nvSpPr>
          <p:cNvPr id="247" name="Shape 247"/>
          <p:cNvSpPr txBox="1"/>
          <p:nvPr/>
        </p:nvSpPr>
        <p:spPr>
          <a:xfrm>
            <a:off x="7464500" y="4338725"/>
            <a:ext cx="6717900" cy="7839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2400250" y="575950"/>
            <a:ext cx="6321600" cy="635400"/>
          </a:xfrm>
          <a:prstGeom prst="rect">
            <a:avLst/>
          </a:prstGeom>
        </p:spPr>
        <p:txBody>
          <a:bodyPr anchorCtr="0" anchor="ctr" bIns="68575" lIns="68575" rIns="68575" wrap="square" tIns="68575">
            <a:noAutofit/>
          </a:bodyPr>
          <a:lstStyle/>
          <a:p>
            <a:pPr indent="0" lvl="0" marL="0">
              <a:spcBef>
                <a:spcPts val="0"/>
              </a:spcBef>
              <a:buNone/>
            </a:pPr>
            <a:r>
              <a:t/>
            </a:r>
            <a:endParaRPr/>
          </a:p>
        </p:txBody>
      </p:sp>
      <p:sp>
        <p:nvSpPr>
          <p:cNvPr id="253" name="Shape 253"/>
          <p:cNvSpPr txBox="1"/>
          <p:nvPr>
            <p:ph idx="1" type="body"/>
          </p:nvPr>
        </p:nvSpPr>
        <p:spPr>
          <a:xfrm>
            <a:off x="69975" y="69975"/>
            <a:ext cx="9074100" cy="5073300"/>
          </a:xfrm>
          <a:prstGeom prst="rect">
            <a:avLst/>
          </a:prstGeom>
        </p:spPr>
        <p:txBody>
          <a:bodyPr anchorCtr="0" anchor="t" bIns="68575" lIns="68575" rIns="68575" wrap="square" tIns="68575">
            <a:noAutofit/>
          </a:bodyPr>
          <a:lstStyle/>
          <a:p>
            <a:pPr indent="-38100" lvl="0" marL="177800">
              <a:spcBef>
                <a:spcPts val="0"/>
              </a:spcBef>
              <a:buNone/>
            </a:pPr>
            <a:r>
              <a:t/>
            </a:r>
            <a:endParaRPr/>
          </a:p>
        </p:txBody>
      </p:sp>
      <p:sp>
        <p:nvSpPr>
          <p:cNvPr id="254" name="Shape 254"/>
          <p:cNvSpPr/>
          <p:nvPr/>
        </p:nvSpPr>
        <p:spPr>
          <a:xfrm>
            <a:off x="2726300" y="2276450"/>
            <a:ext cx="3781836" cy="883386"/>
          </a:xfrm>
          <a:prstGeom prst="flowChartTerminator">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69850" lvl="0" marL="0" rtl="0" algn="ctr">
              <a:spcBef>
                <a:spcPts val="0"/>
              </a:spcBef>
              <a:buClr>
                <a:schemeClr val="dk1"/>
              </a:buClr>
              <a:buSzPts val="1100"/>
              <a:buFont typeface="Arial"/>
              <a:buNone/>
            </a:pPr>
            <a:r>
              <a:rPr lang="en" sz="4000">
                <a:solidFill>
                  <a:srgbClr val="CC0000"/>
                </a:solidFill>
              </a:rPr>
              <a:t>تقديم مفردات جديدة</a:t>
            </a:r>
            <a:r>
              <a:rPr lang="en" sz="4000">
                <a:solidFill>
                  <a:schemeClr val="dk1"/>
                </a:solidFill>
              </a:rPr>
              <a:t> </a:t>
            </a:r>
          </a:p>
        </p:txBody>
      </p:sp>
      <p:sp>
        <p:nvSpPr>
          <p:cNvPr id="255" name="Shape 255"/>
          <p:cNvSpPr/>
          <p:nvPr/>
        </p:nvSpPr>
        <p:spPr>
          <a:xfrm>
            <a:off x="2980751" y="513175"/>
            <a:ext cx="3165912" cy="746442"/>
          </a:xfrm>
          <a:prstGeom prst="flowChartTerminator">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6" name="Shape 256"/>
          <p:cNvSpPr/>
          <p:nvPr/>
        </p:nvSpPr>
        <p:spPr>
          <a:xfrm>
            <a:off x="6386275" y="1056450"/>
            <a:ext cx="2580390" cy="826848"/>
          </a:xfrm>
          <a:prstGeom prst="flowChartTerminator">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7" name="Shape 257"/>
          <p:cNvSpPr/>
          <p:nvPr/>
        </p:nvSpPr>
        <p:spPr>
          <a:xfrm>
            <a:off x="3283225" y="3620325"/>
            <a:ext cx="2694168" cy="826848"/>
          </a:xfrm>
          <a:prstGeom prst="flowChartTerminator">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sz="2400"/>
              <a:t>تقديم المفردات ضمن سياق</a:t>
            </a:r>
          </a:p>
        </p:txBody>
      </p:sp>
      <p:sp>
        <p:nvSpPr>
          <p:cNvPr id="258" name="Shape 258"/>
          <p:cNvSpPr/>
          <p:nvPr/>
        </p:nvSpPr>
        <p:spPr>
          <a:xfrm>
            <a:off x="6212088" y="4176651"/>
            <a:ext cx="2484270" cy="826848"/>
          </a:xfrm>
          <a:prstGeom prst="flowChartTerminator">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sz="2400"/>
              <a:t>التخمين / التنبؤ</a:t>
            </a:r>
          </a:p>
        </p:txBody>
      </p:sp>
      <p:sp>
        <p:nvSpPr>
          <p:cNvPr id="259" name="Shape 259"/>
          <p:cNvSpPr/>
          <p:nvPr/>
        </p:nvSpPr>
        <p:spPr>
          <a:xfrm>
            <a:off x="311700" y="4176651"/>
            <a:ext cx="2484270" cy="826848"/>
          </a:xfrm>
          <a:prstGeom prst="flowChartTerminator">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1" algn="ctr">
              <a:spcBef>
                <a:spcPts val="0"/>
              </a:spcBef>
              <a:buNone/>
            </a:pPr>
            <a:r>
              <a:rPr lang="en" sz="2400"/>
              <a:t>مخرجات معجمية (الإشتقاق)</a:t>
            </a:r>
          </a:p>
        </p:txBody>
      </p:sp>
      <p:sp>
        <p:nvSpPr>
          <p:cNvPr id="260" name="Shape 260"/>
          <p:cNvSpPr/>
          <p:nvPr/>
        </p:nvSpPr>
        <p:spPr>
          <a:xfrm>
            <a:off x="104975" y="1095176"/>
            <a:ext cx="2484270" cy="826848"/>
          </a:xfrm>
          <a:prstGeom prst="flowChartTerminator">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sz="2600"/>
              <a:t>تقنيات مبتكرة</a:t>
            </a:r>
          </a:p>
          <a:p>
            <a:pPr indent="0" lvl="0" marL="0" algn="ctr">
              <a:spcBef>
                <a:spcPts val="0"/>
              </a:spcBef>
              <a:buNone/>
            </a:pPr>
            <a:r>
              <a:rPr lang="en" sz="2600"/>
              <a:t>TPR</a:t>
            </a:r>
          </a:p>
        </p:txBody>
      </p:sp>
      <p:cxnSp>
        <p:nvCxnSpPr>
          <p:cNvPr id="261" name="Shape 261"/>
          <p:cNvCxnSpPr>
            <a:stCxn id="255" idx="2"/>
            <a:endCxn id="254" idx="0"/>
          </p:cNvCxnSpPr>
          <p:nvPr/>
        </p:nvCxnSpPr>
        <p:spPr>
          <a:xfrm>
            <a:off x="4563707" y="1259617"/>
            <a:ext cx="53400" cy="1016700"/>
          </a:xfrm>
          <a:prstGeom prst="straightConnector1">
            <a:avLst/>
          </a:prstGeom>
          <a:noFill/>
          <a:ln cap="flat" cmpd="sng" w="9525">
            <a:solidFill>
              <a:schemeClr val="dk2"/>
            </a:solidFill>
            <a:prstDash val="solid"/>
            <a:round/>
            <a:headEnd len="lg" w="lg" type="none"/>
            <a:tailEnd len="lg" w="lg" type="none"/>
          </a:ln>
        </p:spPr>
      </p:cxnSp>
      <p:cxnSp>
        <p:nvCxnSpPr>
          <p:cNvPr id="262" name="Shape 262"/>
          <p:cNvCxnSpPr>
            <a:stCxn id="254" idx="2"/>
            <a:endCxn id="257" idx="0"/>
          </p:cNvCxnSpPr>
          <p:nvPr/>
        </p:nvCxnSpPr>
        <p:spPr>
          <a:xfrm>
            <a:off x="4617218" y="3159836"/>
            <a:ext cx="13200" cy="460500"/>
          </a:xfrm>
          <a:prstGeom prst="straightConnector1">
            <a:avLst/>
          </a:prstGeom>
          <a:noFill/>
          <a:ln cap="flat" cmpd="sng" w="9525">
            <a:solidFill>
              <a:schemeClr val="dk2"/>
            </a:solidFill>
            <a:prstDash val="solid"/>
            <a:round/>
            <a:headEnd len="lg" w="lg" type="none"/>
            <a:tailEnd len="lg" w="lg" type="none"/>
          </a:ln>
        </p:spPr>
      </p:cxnSp>
      <p:cxnSp>
        <p:nvCxnSpPr>
          <p:cNvPr id="263" name="Shape 263"/>
          <p:cNvCxnSpPr>
            <a:endCxn id="259" idx="0"/>
          </p:cNvCxnSpPr>
          <p:nvPr/>
        </p:nvCxnSpPr>
        <p:spPr>
          <a:xfrm flipH="1">
            <a:off x="1553835" y="3115851"/>
            <a:ext cx="1453200" cy="1060800"/>
          </a:xfrm>
          <a:prstGeom prst="straightConnector1">
            <a:avLst/>
          </a:prstGeom>
          <a:noFill/>
          <a:ln cap="flat" cmpd="sng" w="9525">
            <a:solidFill>
              <a:schemeClr val="dk2"/>
            </a:solidFill>
            <a:prstDash val="solid"/>
            <a:round/>
            <a:headEnd len="lg" w="lg" type="none"/>
            <a:tailEnd len="lg" w="lg" type="none"/>
          </a:ln>
        </p:spPr>
      </p:cxnSp>
      <p:cxnSp>
        <p:nvCxnSpPr>
          <p:cNvPr id="264" name="Shape 264"/>
          <p:cNvCxnSpPr>
            <a:endCxn id="258" idx="0"/>
          </p:cNvCxnSpPr>
          <p:nvPr/>
        </p:nvCxnSpPr>
        <p:spPr>
          <a:xfrm>
            <a:off x="6112923" y="3166551"/>
            <a:ext cx="1341300" cy="1010100"/>
          </a:xfrm>
          <a:prstGeom prst="straightConnector1">
            <a:avLst/>
          </a:prstGeom>
          <a:noFill/>
          <a:ln cap="flat" cmpd="sng" w="9525">
            <a:solidFill>
              <a:schemeClr val="dk2"/>
            </a:solidFill>
            <a:prstDash val="solid"/>
            <a:round/>
            <a:headEnd len="lg" w="lg" type="none"/>
            <a:tailEnd len="lg" w="lg" type="none"/>
          </a:ln>
        </p:spPr>
      </p:cxnSp>
      <p:cxnSp>
        <p:nvCxnSpPr>
          <p:cNvPr id="265" name="Shape 265"/>
          <p:cNvCxnSpPr>
            <a:stCxn id="256" idx="1"/>
          </p:cNvCxnSpPr>
          <p:nvPr/>
        </p:nvCxnSpPr>
        <p:spPr>
          <a:xfrm flipH="1">
            <a:off x="5954575" y="1469874"/>
            <a:ext cx="431700" cy="815100"/>
          </a:xfrm>
          <a:prstGeom prst="straightConnector1">
            <a:avLst/>
          </a:prstGeom>
          <a:noFill/>
          <a:ln cap="flat" cmpd="sng" w="9525">
            <a:solidFill>
              <a:schemeClr val="dk2"/>
            </a:solidFill>
            <a:prstDash val="solid"/>
            <a:round/>
            <a:headEnd len="lg" w="lg" type="none"/>
            <a:tailEnd len="lg" w="lg" type="none"/>
          </a:ln>
        </p:spPr>
      </p:cxnSp>
      <p:sp>
        <p:nvSpPr>
          <p:cNvPr id="266" name="Shape 266"/>
          <p:cNvSpPr txBox="1"/>
          <p:nvPr/>
        </p:nvSpPr>
        <p:spPr>
          <a:xfrm>
            <a:off x="2822500" y="579925"/>
            <a:ext cx="3090900" cy="572700"/>
          </a:xfrm>
          <a:prstGeom prst="rect">
            <a:avLst/>
          </a:prstGeom>
          <a:noFill/>
          <a:ln>
            <a:noFill/>
          </a:ln>
        </p:spPr>
        <p:txBody>
          <a:bodyPr anchorCtr="0" anchor="t" bIns="91425" lIns="91425" rIns="91425" wrap="square" tIns="91425">
            <a:noAutofit/>
          </a:bodyPr>
          <a:lstStyle/>
          <a:p>
            <a:pPr indent="0" lvl="0" marL="0" algn="ctr">
              <a:spcBef>
                <a:spcPts val="0"/>
              </a:spcBef>
              <a:buNone/>
            </a:pPr>
            <a:r>
              <a:rPr lang="en" sz="3000"/>
              <a:t>استخدام المرئيات</a:t>
            </a:r>
          </a:p>
        </p:txBody>
      </p:sp>
      <p:sp>
        <p:nvSpPr>
          <p:cNvPr id="267" name="Shape 267"/>
          <p:cNvSpPr txBox="1"/>
          <p:nvPr/>
        </p:nvSpPr>
        <p:spPr>
          <a:xfrm>
            <a:off x="6146650" y="1095175"/>
            <a:ext cx="2694300" cy="7494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2400"/>
              <a:t>استخدام الإيماءا</a:t>
            </a:r>
            <a:r>
              <a:rPr lang="en" sz="2400"/>
              <a:t>ت </a:t>
            </a:r>
          </a:p>
          <a:p>
            <a:pPr indent="0" lvl="0" marL="0" algn="ctr">
              <a:spcBef>
                <a:spcPts val="0"/>
              </a:spcBef>
              <a:buNone/>
            </a:pPr>
            <a:r>
              <a:rPr lang="en" sz="2400"/>
              <a:t>والحركات</a:t>
            </a:r>
          </a:p>
        </p:txBody>
      </p:sp>
      <p:cxnSp>
        <p:nvCxnSpPr>
          <p:cNvPr id="268" name="Shape 268"/>
          <p:cNvCxnSpPr>
            <a:stCxn id="260" idx="3"/>
          </p:cNvCxnSpPr>
          <p:nvPr/>
        </p:nvCxnSpPr>
        <p:spPr>
          <a:xfrm>
            <a:off x="2589245" y="1508600"/>
            <a:ext cx="724500" cy="776400"/>
          </a:xfrm>
          <a:prstGeom prst="straightConnector1">
            <a:avLst/>
          </a:prstGeom>
          <a:noFill/>
          <a:ln cap="flat" cmpd="sng" w="9525">
            <a:solidFill>
              <a:schemeClr val="dk2"/>
            </a:solidFill>
            <a:prstDash val="solid"/>
            <a:round/>
            <a:headEnd len="lg" w="lg" type="none"/>
            <a:tailEnd len="lg" w="lg" type="none"/>
          </a:ln>
        </p:spPr>
      </p:cxnSp>
      <p:sp>
        <p:nvSpPr>
          <p:cNvPr id="269" name="Shape 269"/>
          <p:cNvSpPr txBox="1"/>
          <p:nvPr/>
        </p:nvSpPr>
        <p:spPr>
          <a:xfrm>
            <a:off x="8070975" y="4467025"/>
            <a:ext cx="6717900" cy="7839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pic>
        <p:nvPicPr>
          <p:cNvPr id="274" name="Shape 274"/>
          <p:cNvPicPr preferRelativeResize="0"/>
          <p:nvPr/>
        </p:nvPicPr>
        <p:blipFill>
          <a:blip r:embed="rId3">
            <a:alphaModFix/>
          </a:blip>
          <a:stretch>
            <a:fillRect/>
          </a:stretch>
        </p:blipFill>
        <p:spPr>
          <a:xfrm>
            <a:off x="0" y="327849"/>
            <a:ext cx="6096301" cy="4487804"/>
          </a:xfrm>
          <a:prstGeom prst="rect">
            <a:avLst/>
          </a:prstGeom>
          <a:noFill/>
          <a:ln>
            <a:noFill/>
          </a:ln>
        </p:spPr>
      </p:pic>
      <p:sp>
        <p:nvSpPr>
          <p:cNvPr id="275" name="Shape 275"/>
          <p:cNvSpPr txBox="1"/>
          <p:nvPr>
            <p:ph type="title"/>
          </p:nvPr>
        </p:nvSpPr>
        <p:spPr>
          <a:xfrm>
            <a:off x="6281725" y="327850"/>
            <a:ext cx="2683200" cy="737700"/>
          </a:xfrm>
          <a:prstGeom prst="rect">
            <a:avLst/>
          </a:prstGeom>
        </p:spPr>
        <p:txBody>
          <a:bodyPr anchorCtr="0" anchor="b" bIns="68575" lIns="68575" rIns="68575" wrap="square" tIns="68575">
            <a:noAutofit/>
          </a:bodyPr>
          <a:lstStyle/>
          <a:p>
            <a:pPr indent="0" lvl="0" marL="0" rtl="0">
              <a:spcBef>
                <a:spcPts val="0"/>
              </a:spcBef>
              <a:buNone/>
            </a:pPr>
            <a:r>
              <a:rPr lang="en">
                <a:solidFill>
                  <a:schemeClr val="dk1"/>
                </a:solidFill>
              </a:rPr>
              <a:t>استخدام المرئيات</a:t>
            </a:r>
          </a:p>
        </p:txBody>
      </p:sp>
      <p:sp>
        <p:nvSpPr>
          <p:cNvPr id="276" name="Shape 276"/>
          <p:cNvSpPr txBox="1"/>
          <p:nvPr>
            <p:ph idx="1" type="body"/>
          </p:nvPr>
        </p:nvSpPr>
        <p:spPr>
          <a:xfrm>
            <a:off x="6281725" y="1065550"/>
            <a:ext cx="2683200" cy="4000500"/>
          </a:xfrm>
          <a:prstGeom prst="rect">
            <a:avLst/>
          </a:prstGeom>
        </p:spPr>
        <p:txBody>
          <a:bodyPr anchorCtr="0" anchor="t" bIns="68575" lIns="68575" rIns="68575" wrap="square" tIns="68575">
            <a:noAutofit/>
          </a:bodyPr>
          <a:lstStyle/>
          <a:p>
            <a:pPr indent="-38100" lvl="0" marL="177800" algn="r">
              <a:spcBef>
                <a:spcPts val="0"/>
              </a:spcBef>
              <a:buNone/>
            </a:pPr>
            <a:r>
              <a:rPr lang="en" sz="2400">
                <a:solidFill>
                  <a:schemeClr val="dk1"/>
                </a:solidFill>
              </a:rPr>
              <a:t>مجسمات ومواد حقيقية  </a:t>
            </a:r>
          </a:p>
          <a:p>
            <a:pPr indent="-38100" lvl="0" marL="177800" algn="r">
              <a:spcBef>
                <a:spcPts val="0"/>
              </a:spcBef>
              <a:buNone/>
            </a:pPr>
            <a:r>
              <a:rPr lang="en" sz="2400">
                <a:solidFill>
                  <a:schemeClr val="dk1"/>
                </a:solidFill>
              </a:rPr>
              <a:t>صور</a:t>
            </a:r>
          </a:p>
          <a:p>
            <a:pPr indent="-38100" lvl="0" marL="177800" algn="r">
              <a:spcBef>
                <a:spcPts val="0"/>
              </a:spcBef>
              <a:buNone/>
            </a:pPr>
            <a:r>
              <a:rPr lang="en" sz="2400">
                <a:solidFill>
                  <a:schemeClr val="dk1"/>
                </a:solidFill>
              </a:rPr>
              <a:t>رسومات</a:t>
            </a:r>
          </a:p>
          <a:p>
            <a:pPr indent="-38100" lvl="0" marL="177800" algn="r">
              <a:spcBef>
                <a:spcPts val="0"/>
              </a:spcBef>
              <a:buNone/>
            </a:pPr>
            <a:r>
              <a:rPr lang="en" sz="2400">
                <a:solidFill>
                  <a:schemeClr val="dk1"/>
                </a:solidFill>
              </a:rPr>
              <a:t>أقنعة</a:t>
            </a:r>
          </a:p>
          <a:p>
            <a:pPr indent="-38100" lvl="0" marL="177800" rtl="0" algn="r">
              <a:spcBef>
                <a:spcPts val="0"/>
              </a:spcBef>
              <a:buNone/>
            </a:pPr>
            <a:r>
              <a:rPr lang="en" sz="2400">
                <a:solidFill>
                  <a:schemeClr val="dk1"/>
                </a:solidFill>
              </a:rPr>
              <a:t>تشخيص</a:t>
            </a:r>
          </a:p>
          <a:p>
            <a:pPr indent="-38100" lvl="0" marL="177800" rtl="0" algn="r">
              <a:spcBef>
                <a:spcPts val="0"/>
              </a:spcBef>
              <a:buNone/>
            </a:pPr>
            <a:r>
              <a:rPr lang="en" sz="2400">
                <a:solidFill>
                  <a:schemeClr val="dk1"/>
                </a:solidFill>
              </a:rPr>
              <a:t>رسومات العصا</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1297500" y="151125"/>
            <a:ext cx="7038900" cy="742800"/>
          </a:xfrm>
          <a:prstGeom prst="rect">
            <a:avLst/>
          </a:prstGeom>
        </p:spPr>
        <p:txBody>
          <a:bodyPr anchorCtr="0" anchor="ctr" bIns="68575" lIns="68575" rIns="68575" wrap="square" tIns="68575">
            <a:noAutofit/>
          </a:bodyPr>
          <a:lstStyle/>
          <a:p>
            <a:pPr indent="0" lvl="0" marL="0" rtl="0" algn="ctr">
              <a:spcBef>
                <a:spcPts val="0"/>
              </a:spcBef>
              <a:buNone/>
            </a:pPr>
            <a:r>
              <a:rPr lang="en"/>
              <a:t>ً</a:t>
            </a:r>
            <a:r>
              <a:rPr b="1" lang="en" sz="3000"/>
              <a:t>تقديم</a:t>
            </a:r>
            <a:r>
              <a:rPr b="1" lang="en" sz="3000"/>
              <a:t> المفردات في سياق</a:t>
            </a:r>
            <a:r>
              <a:rPr lang="en"/>
              <a:t>  </a:t>
            </a:r>
          </a:p>
        </p:txBody>
      </p:sp>
      <p:sp>
        <p:nvSpPr>
          <p:cNvPr id="282" name="Shape 282"/>
          <p:cNvSpPr txBox="1"/>
          <p:nvPr>
            <p:ph idx="1" type="body"/>
          </p:nvPr>
        </p:nvSpPr>
        <p:spPr>
          <a:xfrm>
            <a:off x="400125" y="1179825"/>
            <a:ext cx="8415300" cy="3714900"/>
          </a:xfrm>
          <a:prstGeom prst="rect">
            <a:avLst/>
          </a:prstGeom>
        </p:spPr>
        <p:txBody>
          <a:bodyPr anchorCtr="0" anchor="t" bIns="68575" lIns="68575" rIns="68575" wrap="square" tIns="68575">
            <a:noAutofit/>
          </a:bodyPr>
          <a:lstStyle/>
          <a:p>
            <a:pPr indent="-107950" lvl="0" marL="177800" rtl="0" algn="r">
              <a:spcBef>
                <a:spcPts val="0"/>
              </a:spcBef>
              <a:buClr>
                <a:schemeClr val="dk1"/>
              </a:buClr>
              <a:buSzPts val="1100"/>
              <a:buFont typeface="Arial"/>
              <a:buNone/>
            </a:pPr>
            <a:r>
              <a:rPr lang="en" sz="3000"/>
              <a:t>تصميم مهام العرض </a:t>
            </a:r>
          </a:p>
          <a:p>
            <a:pPr indent="-107950" lvl="0" marL="177800" algn="r">
              <a:spcBef>
                <a:spcPts val="0"/>
              </a:spcBef>
              <a:buClr>
                <a:schemeClr val="dk1"/>
              </a:buClr>
              <a:buSzPts val="1100"/>
              <a:buFont typeface="Arial"/>
              <a:buNone/>
            </a:pPr>
            <a:r>
              <a:rPr lang="en" sz="3000"/>
              <a:t>    إنشاء تقويمات مناسبة لمستويات اللغة المختلفة</a:t>
            </a:r>
          </a:p>
          <a:p>
            <a:pPr indent="-107950" lvl="0" marL="177800" algn="r">
              <a:spcBef>
                <a:spcPts val="0"/>
              </a:spcBef>
              <a:buClr>
                <a:schemeClr val="dk1"/>
              </a:buClr>
              <a:buSzPts val="1100"/>
              <a:buFont typeface="Arial"/>
              <a:buNone/>
            </a:pPr>
            <a:r>
              <a:rPr lang="en" sz="3000"/>
              <a:t>تطوير مهارات التواصل خلال العرض في وحدة التدريس</a:t>
            </a:r>
          </a:p>
          <a:p>
            <a:pPr indent="-107950" lvl="0" marL="177800" rtl="0" algn="r">
              <a:spcBef>
                <a:spcPts val="0"/>
              </a:spcBef>
              <a:buClr>
                <a:schemeClr val="dk1"/>
              </a:buClr>
              <a:buSzPts val="1100"/>
              <a:buFont typeface="Arial"/>
              <a:buNone/>
            </a:pPr>
            <a:r>
              <a:rPr lang="en" sz="3000"/>
              <a:t> خلق نماذج فعالة  </a:t>
            </a:r>
          </a:p>
          <a:p>
            <a:pPr indent="-107950" lvl="0" marL="177800" algn="r">
              <a:spcBef>
                <a:spcPts val="0"/>
              </a:spcBef>
              <a:buClr>
                <a:schemeClr val="dk1"/>
              </a:buClr>
              <a:buSzPts val="1100"/>
              <a:buFont typeface="Arial"/>
              <a:buNone/>
            </a:pPr>
            <a:r>
              <a:rPr lang="en" sz="3000"/>
              <a:t> </a:t>
            </a:r>
          </a:p>
          <a:p>
            <a:pPr indent="-107950" lvl="0" marL="177800">
              <a:spcBef>
                <a:spcPts val="0"/>
              </a:spcBef>
              <a:buClr>
                <a:schemeClr val="dk1"/>
              </a:buClr>
              <a:buSzPts val="1100"/>
              <a:buFont typeface="Arial"/>
              <a:buNone/>
            </a:pPr>
            <a:r>
              <a:t/>
            </a:r>
            <a:endParaRPr/>
          </a:p>
          <a:p>
            <a:pPr indent="-38100" lvl="0" marL="17780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1297500" y="139950"/>
            <a:ext cx="7038900" cy="1271400"/>
          </a:xfrm>
          <a:prstGeom prst="rect">
            <a:avLst/>
          </a:prstGeom>
        </p:spPr>
        <p:txBody>
          <a:bodyPr anchorCtr="0" anchor="ctr" bIns="68575" lIns="68575" rIns="68575" wrap="square" tIns="68575">
            <a:noAutofit/>
          </a:bodyPr>
          <a:lstStyle/>
          <a:p>
            <a:pPr indent="0" lvl="0" marL="0" rtl="1" algn="ctr">
              <a:spcBef>
                <a:spcPts val="0"/>
              </a:spcBef>
              <a:buNone/>
            </a:pPr>
            <a:r>
              <a:rPr lang="en" sz="3600">
                <a:solidFill>
                  <a:srgbClr val="C9DAF8"/>
                </a:solidFill>
                <a:latin typeface="Arial"/>
                <a:ea typeface="Arial"/>
                <a:cs typeface="Arial"/>
                <a:sym typeface="Arial"/>
              </a:rPr>
              <a:t>مخرجات معجمية </a:t>
            </a:r>
          </a:p>
          <a:p>
            <a:pPr indent="0" lvl="0" marL="0" rtl="1" algn="ctr">
              <a:spcBef>
                <a:spcPts val="0"/>
              </a:spcBef>
              <a:buNone/>
            </a:pPr>
            <a:r>
              <a:rPr lang="en" sz="3600">
                <a:solidFill>
                  <a:srgbClr val="C9DAF8"/>
                </a:solidFill>
                <a:latin typeface="Arial"/>
                <a:ea typeface="Arial"/>
                <a:cs typeface="Arial"/>
                <a:sym typeface="Arial"/>
              </a:rPr>
              <a:t>(الإشتقاق)</a:t>
            </a:r>
          </a:p>
        </p:txBody>
      </p:sp>
      <p:sp>
        <p:nvSpPr>
          <p:cNvPr id="288" name="Shape 288"/>
          <p:cNvSpPr txBox="1"/>
          <p:nvPr>
            <p:ph idx="1" type="body"/>
          </p:nvPr>
        </p:nvSpPr>
        <p:spPr>
          <a:xfrm>
            <a:off x="2410112" y="1595776"/>
            <a:ext cx="6321600" cy="3002400"/>
          </a:xfrm>
          <a:prstGeom prst="rect">
            <a:avLst/>
          </a:prstGeom>
        </p:spPr>
        <p:txBody>
          <a:bodyPr anchorCtr="0" anchor="t" bIns="68575" lIns="68575" rIns="68575" wrap="square" tIns="68575">
            <a:noAutofit/>
          </a:bodyPr>
          <a:lstStyle/>
          <a:p>
            <a:pPr indent="-38100" lvl="0" marL="177800">
              <a:spcBef>
                <a:spcPts val="0"/>
              </a:spcBef>
              <a:buNone/>
            </a:pPr>
            <a:r>
              <a:t/>
            </a:r>
            <a:endParaRPr/>
          </a:p>
        </p:txBody>
      </p:sp>
      <p:pic>
        <p:nvPicPr>
          <p:cNvPr id="289" name="Shape 289"/>
          <p:cNvPicPr preferRelativeResize="0"/>
          <p:nvPr/>
        </p:nvPicPr>
        <p:blipFill rotWithShape="1">
          <a:blip r:embed="rId3">
            <a:alphaModFix/>
          </a:blip>
          <a:srcRect b="12230" l="0" r="0" t="-12230"/>
          <a:stretch/>
        </p:blipFill>
        <p:spPr>
          <a:xfrm>
            <a:off x="1461250" y="1116200"/>
            <a:ext cx="6478051" cy="38138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